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 id="2147483762" r:id="rId2"/>
  </p:sldMasterIdLst>
  <p:notesMasterIdLst>
    <p:notesMasterId r:id="rId40"/>
  </p:notesMasterIdLst>
  <p:handoutMasterIdLst>
    <p:handoutMasterId r:id="rId41"/>
  </p:handoutMasterIdLst>
  <p:sldIdLst>
    <p:sldId id="386" r:id="rId3"/>
    <p:sldId id="414" r:id="rId4"/>
    <p:sldId id="436" r:id="rId5"/>
    <p:sldId id="454" r:id="rId6"/>
    <p:sldId id="455" r:id="rId7"/>
    <p:sldId id="453" r:id="rId8"/>
    <p:sldId id="451" r:id="rId9"/>
    <p:sldId id="486" r:id="rId10"/>
    <p:sldId id="456" r:id="rId11"/>
    <p:sldId id="457" r:id="rId12"/>
    <p:sldId id="452" r:id="rId13"/>
    <p:sldId id="465" r:id="rId14"/>
    <p:sldId id="464" r:id="rId15"/>
    <p:sldId id="463" r:id="rId16"/>
    <p:sldId id="462" r:id="rId17"/>
    <p:sldId id="466" r:id="rId18"/>
    <p:sldId id="467" r:id="rId19"/>
    <p:sldId id="461" r:id="rId20"/>
    <p:sldId id="460" r:id="rId21"/>
    <p:sldId id="468" r:id="rId22"/>
    <p:sldId id="469" r:id="rId23"/>
    <p:sldId id="470" r:id="rId24"/>
    <p:sldId id="471" r:id="rId25"/>
    <p:sldId id="472" r:id="rId26"/>
    <p:sldId id="473" r:id="rId27"/>
    <p:sldId id="474" r:id="rId28"/>
    <p:sldId id="475" r:id="rId29"/>
    <p:sldId id="476" r:id="rId30"/>
    <p:sldId id="477" r:id="rId31"/>
    <p:sldId id="478" r:id="rId32"/>
    <p:sldId id="479" r:id="rId33"/>
    <p:sldId id="480" r:id="rId34"/>
    <p:sldId id="481" r:id="rId35"/>
    <p:sldId id="482" r:id="rId36"/>
    <p:sldId id="483" r:id="rId37"/>
    <p:sldId id="484" r:id="rId38"/>
    <p:sldId id="485" r:id="rId39"/>
  </p:sldIdLst>
  <p:sldSz cx="9144000" cy="6858000" type="screen4x3"/>
  <p:notesSz cx="6854825" cy="9083675"/>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pitchFamily="34"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pitchFamily="34"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pitchFamily="34"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pitchFamily="34"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28B"/>
    <a:srgbClr val="5B0E9A"/>
    <a:srgbClr val="3C1C8C"/>
    <a:srgbClr val="391494"/>
    <a:srgbClr val="360F99"/>
    <a:srgbClr val="0060A8"/>
    <a:srgbClr val="00D2B4"/>
    <a:srgbClr val="35297D"/>
    <a:srgbClr val="00252E"/>
    <a:srgbClr val="FFF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739" autoAdjust="0"/>
    <p:restoredTop sz="86460" autoAdjust="0"/>
  </p:normalViewPr>
  <p:slideViewPr>
    <p:cSldViewPr snapToGrid="0">
      <p:cViewPr varScale="1">
        <p:scale>
          <a:sx n="68" d="100"/>
          <a:sy n="68" d="100"/>
        </p:scale>
        <p:origin x="-1212" y="-96"/>
      </p:cViewPr>
      <p:guideLst>
        <p:guide orient="horz" pos="2736"/>
        <p:guide orient="horz" pos="864"/>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65" d="100"/>
          <a:sy n="65" d="100"/>
        </p:scale>
        <p:origin x="-2558" y="-77"/>
      </p:cViewPr>
      <p:guideLst>
        <p:guide orient="horz" pos="2861"/>
        <p:guide pos="215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55563" y="8764588"/>
            <a:ext cx="6710362"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49" tIns="49756" rIns="94849" bIns="49756">
            <a:spAutoFit/>
          </a:bodyPr>
          <a:lstStyle>
            <a:lvl1pPr algn="l" defTabSz="606425">
              <a:tabLst>
                <a:tab pos="2366963" algn="l"/>
                <a:tab pos="4789488" algn="l"/>
              </a:tabLst>
              <a:defRPr sz="2400">
                <a:solidFill>
                  <a:schemeClr val="tx1"/>
                </a:solidFill>
                <a:latin typeface="Arial" charset="0"/>
              </a:defRPr>
            </a:lvl1pPr>
            <a:lvl2pPr marL="657225" indent="-184150" algn="l" defTabSz="606425">
              <a:tabLst>
                <a:tab pos="2366963" algn="l"/>
                <a:tab pos="4789488" algn="l"/>
              </a:tabLst>
              <a:defRPr sz="2400">
                <a:solidFill>
                  <a:schemeClr val="tx1"/>
                </a:solidFill>
                <a:latin typeface="Arial" charset="0"/>
              </a:defRPr>
            </a:lvl2pPr>
            <a:lvl3pPr marL="1366838" algn="l" defTabSz="606425">
              <a:tabLst>
                <a:tab pos="2366963" algn="l"/>
                <a:tab pos="4789488" algn="l"/>
              </a:tabLst>
              <a:defRPr sz="2400">
                <a:solidFill>
                  <a:schemeClr val="tx1"/>
                </a:solidFill>
                <a:latin typeface="Arial" charset="0"/>
              </a:defRPr>
            </a:lvl3pPr>
            <a:lvl4pPr marL="1485900" algn="l" defTabSz="606425">
              <a:tabLst>
                <a:tab pos="2366963" algn="l"/>
                <a:tab pos="4789488" algn="l"/>
              </a:tabLst>
              <a:defRPr sz="2400">
                <a:solidFill>
                  <a:schemeClr val="tx1"/>
                </a:solidFill>
                <a:latin typeface="Arial" charset="0"/>
              </a:defRPr>
            </a:lvl4pPr>
            <a:lvl5pPr marL="1892300" algn="l" defTabSz="606425">
              <a:tabLst>
                <a:tab pos="2366963" algn="l"/>
                <a:tab pos="4789488" algn="l"/>
              </a:tabLst>
              <a:defRPr sz="2400">
                <a:solidFill>
                  <a:schemeClr val="tx1"/>
                </a:solidFill>
                <a:latin typeface="Arial" charset="0"/>
              </a:defRPr>
            </a:lvl5pPr>
            <a:lvl6pPr marL="2349500" defTabSz="606425" eaLnBrk="0" fontAlgn="base" hangingPunct="0">
              <a:spcBef>
                <a:spcPct val="0"/>
              </a:spcBef>
              <a:spcAft>
                <a:spcPct val="0"/>
              </a:spcAft>
              <a:tabLst>
                <a:tab pos="2366963" algn="l"/>
                <a:tab pos="4789488" algn="l"/>
              </a:tabLst>
              <a:defRPr sz="2400">
                <a:solidFill>
                  <a:schemeClr val="tx1"/>
                </a:solidFill>
                <a:latin typeface="Arial" charset="0"/>
              </a:defRPr>
            </a:lvl6pPr>
            <a:lvl7pPr marL="2806700" defTabSz="606425" eaLnBrk="0" fontAlgn="base" hangingPunct="0">
              <a:spcBef>
                <a:spcPct val="0"/>
              </a:spcBef>
              <a:spcAft>
                <a:spcPct val="0"/>
              </a:spcAft>
              <a:tabLst>
                <a:tab pos="2366963" algn="l"/>
                <a:tab pos="4789488" algn="l"/>
              </a:tabLst>
              <a:defRPr sz="2400">
                <a:solidFill>
                  <a:schemeClr val="tx1"/>
                </a:solidFill>
                <a:latin typeface="Arial" charset="0"/>
              </a:defRPr>
            </a:lvl7pPr>
            <a:lvl8pPr marL="3263900" defTabSz="606425" eaLnBrk="0" fontAlgn="base" hangingPunct="0">
              <a:spcBef>
                <a:spcPct val="0"/>
              </a:spcBef>
              <a:spcAft>
                <a:spcPct val="0"/>
              </a:spcAft>
              <a:tabLst>
                <a:tab pos="2366963" algn="l"/>
                <a:tab pos="4789488" algn="l"/>
              </a:tabLst>
              <a:defRPr sz="2400">
                <a:solidFill>
                  <a:schemeClr val="tx1"/>
                </a:solidFill>
                <a:latin typeface="Arial" charset="0"/>
              </a:defRPr>
            </a:lvl8pPr>
            <a:lvl9pPr marL="3721100" defTabSz="606425" eaLnBrk="0" fontAlgn="base" hangingPunct="0">
              <a:spcBef>
                <a:spcPct val="0"/>
              </a:spcBef>
              <a:spcAft>
                <a:spcPct val="0"/>
              </a:spcAft>
              <a:tabLst>
                <a:tab pos="2366963" algn="l"/>
                <a:tab pos="4789488" algn="l"/>
              </a:tabLst>
              <a:defRPr sz="2400">
                <a:solidFill>
                  <a:schemeClr val="tx1"/>
                </a:solidFill>
                <a:latin typeface="Arial" charset="0"/>
              </a:defRPr>
            </a:lvl9pPr>
          </a:lstStyle>
          <a:p>
            <a:pPr>
              <a:lnSpc>
                <a:spcPct val="100000"/>
              </a:lnSpc>
              <a:defRPr/>
            </a:pPr>
            <a:r>
              <a:rPr lang="en-US" altLang="en-US" sz="800" b="1" smtClean="0"/>
              <a:t>Copyright © 2001, Cisco Systems, Inc. All rights reserved. Printed in USA.</a:t>
            </a:r>
            <a:br>
              <a:rPr lang="en-US" altLang="en-US" sz="800" b="1" smtClean="0"/>
            </a:br>
            <a:r>
              <a:rPr lang="en-US" altLang="en-US" sz="800" b="1" smtClean="0"/>
              <a:t>Presentation_ID.scr</a:t>
            </a:r>
          </a:p>
        </p:txBody>
      </p:sp>
      <p:sp>
        <p:nvSpPr>
          <p:cNvPr id="83971" name="Line 5"/>
          <p:cNvSpPr>
            <a:spLocks noChangeShapeType="1"/>
          </p:cNvSpPr>
          <p:nvPr/>
        </p:nvSpPr>
        <p:spPr bwMode="auto">
          <a:xfrm>
            <a:off x="150813" y="8778875"/>
            <a:ext cx="65516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0706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8"/>
          <p:cNvSpPr>
            <a:spLocks noChangeArrowheads="1"/>
          </p:cNvSpPr>
          <p:nvPr/>
        </p:nvSpPr>
        <p:spPr bwMode="auto">
          <a:xfrm>
            <a:off x="6111875" y="8410575"/>
            <a:ext cx="439738"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endParaRPr lang="en-US" altLang="en-US"/>
          </a:p>
        </p:txBody>
      </p:sp>
      <p:sp>
        <p:nvSpPr>
          <p:cNvPr id="183305" name="Rectangle 9"/>
          <p:cNvSpPr>
            <a:spLocks noChangeArrowheads="1"/>
          </p:cNvSpPr>
          <p:nvPr/>
        </p:nvSpPr>
        <p:spPr bwMode="auto">
          <a:xfrm>
            <a:off x="55563" y="8585200"/>
            <a:ext cx="25622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435" tIns="49014" rIns="93435" bIns="49014">
            <a:spAutoFit/>
          </a:bodyPr>
          <a:lstStyle>
            <a:lvl1pPr algn="l" defTabSz="596900">
              <a:tabLst>
                <a:tab pos="2332038" algn="l"/>
                <a:tab pos="4718050" algn="l"/>
              </a:tabLst>
              <a:defRPr sz="2400">
                <a:solidFill>
                  <a:schemeClr val="tx1"/>
                </a:solidFill>
                <a:latin typeface="Arial" charset="0"/>
              </a:defRPr>
            </a:lvl1pPr>
            <a:lvl2pPr marL="649288" indent="-184150" algn="l" defTabSz="596900">
              <a:tabLst>
                <a:tab pos="2332038" algn="l"/>
                <a:tab pos="4718050" algn="l"/>
              </a:tabLst>
              <a:defRPr sz="2400">
                <a:solidFill>
                  <a:schemeClr val="tx1"/>
                </a:solidFill>
                <a:latin typeface="Arial" charset="0"/>
              </a:defRPr>
            </a:lvl2pPr>
            <a:lvl3pPr marL="1346200" algn="l" defTabSz="596900">
              <a:tabLst>
                <a:tab pos="2332038" algn="l"/>
                <a:tab pos="4718050" algn="l"/>
              </a:tabLst>
              <a:defRPr sz="2400">
                <a:solidFill>
                  <a:schemeClr val="tx1"/>
                </a:solidFill>
                <a:latin typeface="Arial" charset="0"/>
              </a:defRPr>
            </a:lvl3pPr>
            <a:lvl4pPr marL="1463675" algn="l" defTabSz="596900">
              <a:tabLst>
                <a:tab pos="2332038" algn="l"/>
                <a:tab pos="4718050" algn="l"/>
              </a:tabLst>
              <a:defRPr sz="2400">
                <a:solidFill>
                  <a:schemeClr val="tx1"/>
                </a:solidFill>
                <a:latin typeface="Arial" charset="0"/>
              </a:defRPr>
            </a:lvl4pPr>
            <a:lvl5pPr marL="1865313" algn="l" defTabSz="596900">
              <a:tabLst>
                <a:tab pos="2332038" algn="l"/>
                <a:tab pos="4718050" algn="l"/>
              </a:tabLst>
              <a:defRPr sz="2400">
                <a:solidFill>
                  <a:schemeClr val="tx1"/>
                </a:solidFill>
                <a:latin typeface="Arial" charset="0"/>
              </a:defRPr>
            </a:lvl5pPr>
            <a:lvl6pPr marL="2322513" defTabSz="596900" eaLnBrk="0" fontAlgn="base" hangingPunct="0">
              <a:spcBef>
                <a:spcPct val="0"/>
              </a:spcBef>
              <a:spcAft>
                <a:spcPct val="0"/>
              </a:spcAft>
              <a:tabLst>
                <a:tab pos="2332038" algn="l"/>
                <a:tab pos="4718050" algn="l"/>
              </a:tabLst>
              <a:defRPr sz="2400">
                <a:solidFill>
                  <a:schemeClr val="tx1"/>
                </a:solidFill>
                <a:latin typeface="Arial" charset="0"/>
              </a:defRPr>
            </a:lvl6pPr>
            <a:lvl7pPr marL="2779713" defTabSz="596900" eaLnBrk="0" fontAlgn="base" hangingPunct="0">
              <a:spcBef>
                <a:spcPct val="0"/>
              </a:spcBef>
              <a:spcAft>
                <a:spcPct val="0"/>
              </a:spcAft>
              <a:tabLst>
                <a:tab pos="2332038" algn="l"/>
                <a:tab pos="4718050" algn="l"/>
              </a:tabLst>
              <a:defRPr sz="2400">
                <a:solidFill>
                  <a:schemeClr val="tx1"/>
                </a:solidFill>
                <a:latin typeface="Arial" charset="0"/>
              </a:defRPr>
            </a:lvl7pPr>
            <a:lvl8pPr marL="3236913" defTabSz="596900" eaLnBrk="0" fontAlgn="base" hangingPunct="0">
              <a:spcBef>
                <a:spcPct val="0"/>
              </a:spcBef>
              <a:spcAft>
                <a:spcPct val="0"/>
              </a:spcAft>
              <a:tabLst>
                <a:tab pos="2332038" algn="l"/>
                <a:tab pos="4718050" algn="l"/>
              </a:tabLst>
              <a:defRPr sz="2400">
                <a:solidFill>
                  <a:schemeClr val="tx1"/>
                </a:solidFill>
                <a:latin typeface="Arial" charset="0"/>
              </a:defRPr>
            </a:lvl8pPr>
            <a:lvl9pPr marL="3694113" defTabSz="596900" eaLnBrk="0" fontAlgn="base" hangingPunct="0">
              <a:spcBef>
                <a:spcPct val="0"/>
              </a:spcBef>
              <a:spcAft>
                <a:spcPct val="0"/>
              </a:spcAft>
              <a:tabLst>
                <a:tab pos="2332038" algn="l"/>
                <a:tab pos="4718050" algn="l"/>
              </a:tabLst>
              <a:defRPr sz="2400">
                <a:solidFill>
                  <a:schemeClr val="tx1"/>
                </a:solidFill>
                <a:latin typeface="Arial" charset="0"/>
              </a:defRPr>
            </a:lvl9pPr>
          </a:lstStyle>
          <a:p>
            <a:pPr>
              <a:lnSpc>
                <a:spcPct val="100000"/>
              </a:lnSpc>
              <a:defRPr/>
            </a:pPr>
            <a:r>
              <a:rPr lang="en-US" altLang="en-US" sz="800" b="1" smtClean="0"/>
              <a:t>© 2001, Cisco Systems, Inc. All rights reserved.</a:t>
            </a:r>
          </a:p>
          <a:p>
            <a:pPr>
              <a:lnSpc>
                <a:spcPct val="100000"/>
              </a:lnSpc>
              <a:defRPr/>
            </a:pPr>
            <a:r>
              <a:rPr lang="en-US" altLang="en-US" sz="800" b="1" smtClean="0"/>
              <a:t>&lt;Title of Course (ACRO) vX.X&gt;</a:t>
            </a:r>
          </a:p>
        </p:txBody>
      </p:sp>
      <p:sp>
        <p:nvSpPr>
          <p:cNvPr id="46084" name="Line 10"/>
          <p:cNvSpPr>
            <a:spLocks noChangeShapeType="1"/>
          </p:cNvSpPr>
          <p:nvPr/>
        </p:nvSpPr>
        <p:spPr bwMode="auto">
          <a:xfrm>
            <a:off x="149225" y="8599488"/>
            <a:ext cx="65039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797550" y="8480425"/>
            <a:ext cx="795338"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380" tIns="0" rIns="18380" bIns="0" numCol="1" anchor="b" anchorCtr="0" compatLnSpc="1">
            <a:prstTxWarp prst="textNoShape">
              <a:avLst/>
            </a:prstTxWarp>
          </a:bodyPr>
          <a:lstStyle>
            <a:lvl1pPr algn="r" defTabSz="881063">
              <a:lnSpc>
                <a:spcPct val="100000"/>
              </a:lnSpc>
              <a:defRPr sz="800" smtClean="0">
                <a:latin typeface="Arial" charset="0"/>
              </a:defRPr>
            </a:lvl1pPr>
          </a:lstStyle>
          <a:p>
            <a:pPr>
              <a:defRPr/>
            </a:pPr>
            <a:fld id="{71938671-A8F1-4654-85CE-B025BD1B2606}" type="slidenum">
              <a:rPr lang="en-US" altLang="en-US"/>
              <a:pPr>
                <a:defRPr/>
              </a:pPr>
              <a:t>‹#›</a:t>
            </a:fld>
            <a:endParaRPr lang="en-US" altLang="en-US"/>
          </a:p>
        </p:txBody>
      </p:sp>
      <p:sp>
        <p:nvSpPr>
          <p:cNvPr id="46086" name="Rectangle 12"/>
          <p:cNvSpPr>
            <a:spLocks noGrp="1" noRot="1" noChangeAspect="1" noChangeArrowheads="1" noTextEdit="1"/>
          </p:cNvSpPr>
          <p:nvPr>
            <p:ph type="sldImg" idx="2"/>
          </p:nvPr>
        </p:nvSpPr>
        <p:spPr bwMode="auto">
          <a:xfrm>
            <a:off x="855663" y="239713"/>
            <a:ext cx="5200650" cy="39004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3309" name="Rectangle 13"/>
          <p:cNvSpPr>
            <a:spLocks noGrp="1" noChangeArrowheads="1"/>
          </p:cNvSpPr>
          <p:nvPr>
            <p:ph type="body" sz="quarter" idx="3"/>
          </p:nvPr>
        </p:nvSpPr>
        <p:spPr bwMode="auto">
          <a:xfrm>
            <a:off x="395288" y="4278313"/>
            <a:ext cx="5986462"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35" tIns="49014" rIns="93435" bIns="49014" numCol="1" anchor="t" anchorCtr="0" compatLnSpc="1">
            <a:prstTxWarp prst="textNoShape">
              <a:avLst/>
            </a:prstTxWarp>
          </a:bodyPr>
          <a:lstStyle/>
          <a:p>
            <a:pPr lvl="0"/>
            <a:r>
              <a:rPr lang="en-US" altLang="en-US" noProof="0" smtClean="0"/>
              <a:t>Body Text</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Tree>
    <p:extLst>
      <p:ext uri="{BB962C8B-B14F-4D97-AF65-F5344CB8AC3E}">
        <p14:creationId xmlns:p14="http://schemas.microsoft.com/office/powerpoint/2010/main" val="3238565479"/>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1pPr>
    <a:lvl2pPr marL="482600" indent="-120650"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2pPr>
    <a:lvl3pPr marL="966788"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3pPr>
    <a:lvl4pPr marL="1449388"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4pPr>
    <a:lvl5pPr marL="1931988"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B50B50AF-09C7-4FF6-B5A7-9D7F2EA0DE90}" type="slidenum">
              <a:rPr lang="en-US" altLang="en-US" sz="800"/>
              <a:pPr/>
              <a:t>1</a:t>
            </a:fld>
            <a:endParaRPr lang="en-US" altLang="en-US" sz="800"/>
          </a:p>
        </p:txBody>
      </p:sp>
      <p:sp>
        <p:nvSpPr>
          <p:cNvPr id="47107" name="Rectangle 2"/>
          <p:cNvSpPr>
            <a:spLocks noGrp="1" noRot="1" noChangeAspect="1" noChangeArrowheads="1" noTextEdit="1"/>
          </p:cNvSpPr>
          <p:nvPr>
            <p:ph type="sldImg"/>
          </p:nvPr>
        </p:nvSpPr>
        <p:spPr>
          <a:xfrm>
            <a:off x="858838" y="239713"/>
            <a:ext cx="5199062" cy="3898900"/>
          </a:xfrm>
          <a:ln/>
        </p:spPr>
      </p:sp>
      <p:sp>
        <p:nvSpPr>
          <p:cNvPr id="47108" name="Rectangle 3"/>
          <p:cNvSpPr>
            <a:spLocks noGrp="1" noChangeArrowheads="1"/>
          </p:cNvSpPr>
          <p:nvPr>
            <p:ph type="body" idx="1"/>
          </p:nvPr>
        </p:nvSpPr>
        <p:spPr>
          <a:xfrm>
            <a:off x="396875" y="4278313"/>
            <a:ext cx="5984875" cy="4156075"/>
          </a:xfrm>
          <a:noFill/>
        </p:spPr>
        <p:txBody>
          <a:bodyPr/>
          <a:lstStyle/>
          <a:p>
            <a:endParaRPr lang="en-GB"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E97D9029-B1E6-4747-BC36-99A704A2A2D0}" type="slidenum">
              <a:rPr lang="en-US" altLang="en-US" sz="800"/>
              <a:pPr/>
              <a:t>10</a:t>
            </a:fld>
            <a:endParaRPr lang="en-US" altLang="en-US" sz="8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A5675EDE-4B22-4BEF-A0A5-5F15D8C3DE70}" type="slidenum">
              <a:rPr lang="en-US" altLang="en-US" sz="800"/>
              <a:pPr/>
              <a:t>11</a:t>
            </a:fld>
            <a:endParaRPr lang="en-US" altLang="en-US" sz="8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vi-VN" altLang="en-US" smtClean="0">
                <a:latin typeface="Arial" pitchFamily="34" charset="0"/>
              </a:rPr>
              <a:t>Doar schimbarea este veşnică.</a:t>
            </a:r>
            <a:endParaRPr lang="en-US"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E9CD41D3-761A-447A-B18C-294A439DDD4C}" type="slidenum">
              <a:rPr lang="en-US" altLang="en-US" sz="800"/>
              <a:pPr/>
              <a:t>12</a:t>
            </a:fld>
            <a:endParaRPr lang="en-US" altLang="en-US" sz="8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r>
              <a:rPr lang="vi-VN" altLang="en-US" smtClean="0">
                <a:latin typeface="Arial" pitchFamily="34" charset="0"/>
              </a:rPr>
              <a:t>Doar schimbarea este veşnică.</a:t>
            </a:r>
            <a:endParaRPr lang="en-US"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8F9EA88B-818F-4FDF-B1A2-67C4D0813EC5}" type="slidenum">
              <a:rPr lang="en-US" altLang="en-US" sz="800"/>
              <a:pPr/>
              <a:t>13</a:t>
            </a:fld>
            <a:endParaRPr lang="en-US" altLang="en-US" sz="8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6C0840E4-2C7C-4082-8790-7ADCCC79964F}" type="slidenum">
              <a:rPr lang="en-US" altLang="en-US" sz="800"/>
              <a:pPr/>
              <a:t>14</a:t>
            </a:fld>
            <a:endParaRPr lang="en-US" altLang="en-US" sz="8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8E3AB57B-7309-4595-B1D9-A4D8494123A4}" type="slidenum">
              <a:rPr lang="en-US" altLang="en-US" sz="800"/>
              <a:pPr/>
              <a:t>15</a:t>
            </a:fld>
            <a:endParaRPr lang="en-US" altLang="en-US" sz="8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526BA4D4-E4CC-4B8F-8EBE-10DF9A2B2EA6}" type="slidenum">
              <a:rPr lang="en-US" altLang="en-US" sz="800"/>
              <a:pPr/>
              <a:t>16</a:t>
            </a:fld>
            <a:endParaRPr lang="en-US" altLang="en-US" sz="8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203EC398-FB17-4991-B82C-B0823ED49352}" type="slidenum">
              <a:rPr lang="en-US" altLang="en-US" sz="800"/>
              <a:pPr/>
              <a:t>17</a:t>
            </a:fld>
            <a:endParaRPr lang="en-US" altLang="en-US" sz="8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63F8A3A6-6A22-48E9-B50B-2C7B5629D89D}" type="slidenum">
              <a:rPr lang="en-US" altLang="en-US" sz="800"/>
              <a:pPr/>
              <a:t>18</a:t>
            </a:fld>
            <a:endParaRPr lang="en-US" altLang="en-US" sz="8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8060B57A-B665-4C50-A87E-951D0520BF85}" type="slidenum">
              <a:rPr lang="en-US" altLang="en-US" sz="800"/>
              <a:pPr/>
              <a:t>19</a:t>
            </a:fld>
            <a:endParaRPr lang="en-US" altLang="en-US" sz="8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AD85BEB3-A707-48E0-90B8-8248D03DCDAB}" type="slidenum">
              <a:rPr lang="en-US" altLang="en-US" sz="800"/>
              <a:pPr/>
              <a:t>2</a:t>
            </a:fld>
            <a:endParaRPr lang="en-US" altLang="en-US" sz="8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E4840F95-940E-4703-9B28-014F68686CD9}" type="slidenum">
              <a:rPr lang="en-US" altLang="en-US" sz="800"/>
              <a:pPr/>
              <a:t>20</a:t>
            </a:fld>
            <a:endParaRPr lang="en-US" altLang="en-US" sz="8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73E1492D-8F18-454D-81E6-DB41BD05251F}" type="slidenum">
              <a:rPr lang="en-US" altLang="en-US" sz="800"/>
              <a:pPr/>
              <a:t>21</a:t>
            </a:fld>
            <a:endParaRPr lang="en-US" altLang="en-US" sz="8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4A78963D-81A5-41F2-B28D-5CF8E622A639}" type="slidenum">
              <a:rPr lang="en-US" altLang="en-US" sz="800"/>
              <a:pPr/>
              <a:t>22</a:t>
            </a:fld>
            <a:endParaRPr lang="en-US" altLang="en-US" sz="8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53E6CA7E-E580-477B-8CF6-18565609DBF6}" type="slidenum">
              <a:rPr lang="en-US" altLang="en-US" sz="800"/>
              <a:pPr/>
              <a:t>23</a:t>
            </a:fld>
            <a:endParaRPr lang="en-US" altLang="en-US" sz="8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1B21129D-A716-4EFC-AE38-D6AAFC8A78CA}" type="slidenum">
              <a:rPr lang="en-US" altLang="en-US" sz="800"/>
              <a:pPr/>
              <a:t>24</a:t>
            </a:fld>
            <a:endParaRPr lang="en-US" altLang="en-US" sz="8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88C01A7A-6B3C-4B67-846A-6B041074CB5B}" type="slidenum">
              <a:rPr lang="en-US" altLang="en-US" sz="800"/>
              <a:pPr/>
              <a:t>25</a:t>
            </a:fld>
            <a:endParaRPr lang="en-US" altLang="en-US" sz="8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2B3807F8-24DC-4A83-A627-F13ABFBA2EA3}" type="slidenum">
              <a:rPr lang="en-US" altLang="en-US" sz="800"/>
              <a:pPr/>
              <a:t>26</a:t>
            </a:fld>
            <a:endParaRPr lang="en-US" altLang="en-US" sz="8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62E80F74-4BC3-41B9-B2A3-487A171D748B}" type="slidenum">
              <a:rPr lang="en-US" altLang="en-US" sz="800"/>
              <a:pPr/>
              <a:t>27</a:t>
            </a:fld>
            <a:endParaRPr lang="en-US" altLang="en-US" sz="8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B7C6773E-FD43-45FC-BA42-1B8F13EEA55E}" type="slidenum">
              <a:rPr lang="en-US" altLang="en-US" sz="800"/>
              <a:pPr/>
              <a:t>28</a:t>
            </a:fld>
            <a:endParaRPr lang="en-US" altLang="en-US" sz="8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35536E6E-F81D-48D8-B801-0654FB2E2CC4}" type="slidenum">
              <a:rPr lang="en-US" altLang="en-US" sz="800"/>
              <a:pPr/>
              <a:t>29</a:t>
            </a:fld>
            <a:endParaRPr lang="en-US" altLang="en-US" sz="8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8C722251-74AC-4C08-AE46-9C8C6788FA0B}" type="slidenum">
              <a:rPr lang="en-US" altLang="en-US" sz="800"/>
              <a:pPr/>
              <a:t>3</a:t>
            </a:fld>
            <a:endParaRPr lang="en-US" altLang="en-US" sz="8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FFE3174F-C00E-4B8B-A374-9AFB6BD3DBEA}" type="slidenum">
              <a:rPr lang="en-US" altLang="en-US" sz="800"/>
              <a:pPr/>
              <a:t>30</a:t>
            </a:fld>
            <a:endParaRPr lang="en-US" altLang="en-US" sz="8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53C9DFC7-8F52-4AF0-B193-C22CA08C8003}" type="slidenum">
              <a:rPr lang="en-US" altLang="en-US" sz="800"/>
              <a:pPr/>
              <a:t>31</a:t>
            </a:fld>
            <a:endParaRPr lang="en-US" altLang="en-US" sz="8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F9E12D71-68BA-4FAA-923D-5C0B5B0F3907}" type="slidenum">
              <a:rPr lang="en-US" altLang="en-US" sz="800"/>
              <a:pPr/>
              <a:t>32</a:t>
            </a:fld>
            <a:endParaRPr lang="en-US" altLang="en-US" sz="8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B0DF101D-EAEB-43C7-8593-BE0C67C4098B}" type="slidenum">
              <a:rPr lang="en-US" altLang="en-US" sz="800"/>
              <a:pPr/>
              <a:t>33</a:t>
            </a:fld>
            <a:endParaRPr lang="en-US" altLang="en-US" sz="8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EA314C81-BAC0-4A53-ABEA-BBC3517B2205}" type="slidenum">
              <a:rPr lang="en-US" altLang="en-US" sz="800"/>
              <a:pPr/>
              <a:t>34</a:t>
            </a:fld>
            <a:endParaRPr lang="en-US" altLang="en-US" sz="8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9955BAF7-7443-4371-BF2D-79FB95740A61}" type="slidenum">
              <a:rPr lang="en-US" altLang="en-US" sz="800"/>
              <a:pPr/>
              <a:t>35</a:t>
            </a:fld>
            <a:endParaRPr lang="en-US" altLang="en-US" sz="8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439139CF-CE8C-49A4-8AFB-1140781D77F8}" type="slidenum">
              <a:rPr lang="en-US" altLang="en-US" sz="800"/>
              <a:pPr/>
              <a:t>36</a:t>
            </a:fld>
            <a:endParaRPr lang="en-US" altLang="en-US" sz="8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EBBE269F-0D4E-4623-9863-FD660D2F7A58}" type="slidenum">
              <a:rPr lang="en-US" altLang="en-US" sz="800"/>
              <a:pPr/>
              <a:t>37</a:t>
            </a:fld>
            <a:endParaRPr lang="en-US" altLang="en-US" sz="8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48EE16DB-DB8D-417D-8EE5-B4B09891EDC4}" type="slidenum">
              <a:rPr lang="en-US" altLang="en-US" sz="800"/>
              <a:pPr/>
              <a:t>4</a:t>
            </a:fld>
            <a:endParaRPr lang="en-US" altLang="en-US" sz="8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12FAB2D8-2154-41FE-B21F-8F6BB38FEAB7}" type="slidenum">
              <a:rPr lang="en-US" altLang="en-US" sz="800"/>
              <a:pPr/>
              <a:t>5</a:t>
            </a:fld>
            <a:endParaRPr lang="en-US" altLang="en-US" sz="8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F41FFFE5-86BC-4D5D-90BE-D21D4691302E}" type="slidenum">
              <a:rPr lang="en-US" altLang="en-US" sz="800"/>
              <a:pPr/>
              <a:t>6</a:t>
            </a:fld>
            <a:endParaRPr lang="en-US" altLang="en-US" sz="8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58C36AAE-BCCD-4FD4-B3DA-451BAC27E867}" type="slidenum">
              <a:rPr lang="en-US" altLang="en-US" sz="800"/>
              <a:pPr/>
              <a:t>7</a:t>
            </a:fld>
            <a:endParaRPr lang="en-US" altLang="en-US" sz="8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58C36AAE-BCCD-4FD4-B3DA-451BAC27E867}" type="slidenum">
              <a:rPr lang="en-US" altLang="en-US" sz="800"/>
              <a:pPr/>
              <a:t>8</a:t>
            </a:fld>
            <a:endParaRPr lang="en-US" altLang="en-US" sz="8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A14F49BE-E87C-470C-B66E-DE517DA8535D}" type="slidenum">
              <a:rPr lang="en-US" altLang="en-US" sz="800"/>
              <a:pPr/>
              <a:t>9</a:t>
            </a:fld>
            <a:endParaRPr lang="en-US" altLang="en-US" sz="8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4498975" y="6672263"/>
            <a:ext cx="2022475" cy="188912"/>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124" tIns="41061" rIns="82124" bIns="41061" anchor="b" anchorCtr="1">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nSpc>
                <a:spcPct val="100000"/>
              </a:lnSpc>
              <a:defRPr/>
            </a:pPr>
            <a:r>
              <a:rPr lang="en-US" altLang="en-US" sz="700" smtClean="0">
                <a:solidFill>
                  <a:srgbClr val="D3D3D3"/>
                </a:solidFill>
              </a:rPr>
              <a:t>© 2007 Cisco Systems, Inc. All rights reserved.</a:t>
            </a:r>
          </a:p>
        </p:txBody>
      </p:sp>
      <p:sp>
        <p:nvSpPr>
          <p:cNvPr id="5" name="Rectangle 4"/>
          <p:cNvSpPr>
            <a:spLocks noChangeArrowheads="1"/>
          </p:cNvSpPr>
          <p:nvPr/>
        </p:nvSpPr>
        <p:spPr bwMode="auto">
          <a:xfrm>
            <a:off x="7123113" y="6672263"/>
            <a:ext cx="65087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124" tIns="41061" rIns="82124" bIns="41061" anchor="b">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gn="r">
              <a:lnSpc>
                <a:spcPct val="100000"/>
              </a:lnSpc>
              <a:defRPr/>
            </a:pPr>
            <a:r>
              <a:rPr lang="en-US" altLang="en-US" sz="700" smtClean="0">
                <a:solidFill>
                  <a:srgbClr val="D3D3D3"/>
                </a:solidFill>
              </a:rPr>
              <a:t>Cisco Public</a:t>
            </a:r>
          </a:p>
        </p:txBody>
      </p:sp>
      <p:sp>
        <p:nvSpPr>
          <p:cNvPr id="6" name="Rectangle 5"/>
          <p:cNvSpPr>
            <a:spLocks noChangeArrowheads="1"/>
          </p:cNvSpPr>
          <p:nvPr/>
        </p:nvSpPr>
        <p:spPr bwMode="auto">
          <a:xfrm>
            <a:off x="193675" y="6565900"/>
            <a:ext cx="962025" cy="295275"/>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nchor="b">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nSpc>
                <a:spcPct val="100000"/>
              </a:lnSpc>
              <a:defRPr/>
            </a:pPr>
            <a:r>
              <a:rPr lang="en-US" altLang="en-US" sz="700" smtClean="0">
                <a:solidFill>
                  <a:srgbClr val="D3D3D3"/>
                </a:solidFill>
              </a:rPr>
              <a:t>ITE PC v4.0</a:t>
            </a:r>
          </a:p>
          <a:p>
            <a:pPr>
              <a:lnSpc>
                <a:spcPct val="100000"/>
              </a:lnSpc>
              <a:defRPr/>
            </a:pPr>
            <a:r>
              <a:rPr lang="en-US" altLang="en-US" sz="700" smtClean="0">
                <a:solidFill>
                  <a:srgbClr val="D3D3D3"/>
                </a:solidFill>
              </a:rPr>
              <a:t>Chapter 1</a:t>
            </a:r>
          </a:p>
        </p:txBody>
      </p:sp>
      <p:sp>
        <p:nvSpPr>
          <p:cNvPr id="7" name="Rectangle 6"/>
          <p:cNvSpPr>
            <a:spLocks noChangeArrowheads="1"/>
          </p:cNvSpPr>
          <p:nvPr/>
        </p:nvSpPr>
        <p:spPr bwMode="auto">
          <a:xfrm>
            <a:off x="8596313" y="6626225"/>
            <a:ext cx="320675"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124" tIns="41061" rIns="82124" bIns="41061" anchor="b">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gn="r">
              <a:lnSpc>
                <a:spcPct val="100000"/>
              </a:lnSpc>
              <a:defRPr/>
            </a:pPr>
            <a:fld id="{EC3434BC-AE91-4EE5-A7AE-AAA1B86D478D}" type="slidenum">
              <a:rPr lang="en-US" altLang="en-US" sz="1000" smtClean="0">
                <a:solidFill>
                  <a:srgbClr val="D3D3D3"/>
                </a:solidFill>
              </a:rPr>
              <a:pPr algn="r">
                <a:lnSpc>
                  <a:spcPct val="100000"/>
                </a:lnSpc>
                <a:defRPr/>
              </a:pPr>
              <a:t>‹#›</a:t>
            </a:fld>
            <a:endParaRPr lang="en-US" altLang="en-US" sz="1000" smtClean="0">
              <a:solidFill>
                <a:srgbClr val="D3D3D3"/>
              </a:solidFill>
            </a:endParaRPr>
          </a:p>
        </p:txBody>
      </p:sp>
      <p:sp>
        <p:nvSpPr>
          <p:cNvPr id="1325063" name="Rectangle 7"/>
          <p:cNvSpPr>
            <a:spLocks noGrp="1" noChangeArrowheads="1"/>
          </p:cNvSpPr>
          <p:nvPr>
            <p:ph type="ctrTitle"/>
          </p:nvPr>
        </p:nvSpPr>
        <p:spPr bwMode="white">
          <a:xfrm>
            <a:off x="311150" y="2671763"/>
            <a:ext cx="3768725" cy="830262"/>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nchor="ctr"/>
          <a:lstStyle>
            <a:lvl1pPr>
              <a:defRPr sz="3000" b="0">
                <a:solidFill>
                  <a:srgbClr val="FFFFFF"/>
                </a:solidFill>
              </a:defRPr>
            </a:lvl1pPr>
          </a:lstStyle>
          <a:p>
            <a:pPr lvl="0"/>
            <a:r>
              <a:rPr lang="en-US" altLang="en-US" noProof="0" smtClean="0"/>
              <a:t>Click To Edit Master Title Style</a:t>
            </a:r>
          </a:p>
        </p:txBody>
      </p:sp>
    </p:spTree>
    <p:extLst>
      <p:ext uri="{BB962C8B-B14F-4D97-AF65-F5344CB8AC3E}">
        <p14:creationId xmlns:p14="http://schemas.microsoft.com/office/powerpoint/2010/main" val="303192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0145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627063"/>
            <a:ext cx="2035175" cy="4845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627063"/>
            <a:ext cx="5957887" cy="4845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8666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54C4E465-0834-4BB9-83B5-C0545F2E1F4E}" type="datetimeFigureOut">
              <a:rPr lang="en-US"/>
              <a:pPr>
                <a:defRPr/>
              </a:pPr>
              <a:t>12/12/2019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69913C1-0DBB-4340-965D-30D326BAFF6D}" type="slidenum">
              <a:rPr lang="en-US"/>
              <a:pPr>
                <a:defRPr/>
              </a:pPr>
              <a:t>‹#›</a:t>
            </a:fld>
            <a:endParaRPr lang="en-US"/>
          </a:p>
        </p:txBody>
      </p:sp>
    </p:spTree>
    <p:extLst>
      <p:ext uri="{BB962C8B-B14F-4D97-AF65-F5344CB8AC3E}">
        <p14:creationId xmlns:p14="http://schemas.microsoft.com/office/powerpoint/2010/main" val="3783172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51275B-0878-47E6-8A6B-E6F47CFEC813}" type="datetime1">
              <a:rPr lang="en-US"/>
              <a:pPr>
                <a:defRPr/>
              </a:pPr>
              <a:t>12/12/2019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751E96-FEA6-4C44-B78E-72D2833DE6F1}" type="slidenum">
              <a:rPr lang="en-US"/>
              <a:pPr>
                <a:defRPr/>
              </a:pPr>
              <a:t>‹#›</a:t>
            </a:fld>
            <a:endParaRPr lang="en-US" dirty="0"/>
          </a:p>
        </p:txBody>
      </p:sp>
    </p:spTree>
    <p:extLst>
      <p:ext uri="{BB962C8B-B14F-4D97-AF65-F5344CB8AC3E}">
        <p14:creationId xmlns:p14="http://schemas.microsoft.com/office/powerpoint/2010/main" val="1080718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54C4E465-0834-4BB9-83B5-C0545F2E1F4E}" type="datetimeFigureOut">
              <a:rPr lang="en-US"/>
              <a:pPr>
                <a:defRPr/>
              </a:pPr>
              <a:t>12/12/2019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1E3F783-9B1E-4565-9764-789C2D39B045}" type="slidenum">
              <a:rPr lang="en-US"/>
              <a:pPr>
                <a:defRPr/>
              </a:pPr>
              <a:t>‹#›</a:t>
            </a:fld>
            <a:endParaRPr lang="en-US"/>
          </a:p>
        </p:txBody>
      </p:sp>
    </p:spTree>
    <p:extLst>
      <p:ext uri="{BB962C8B-B14F-4D97-AF65-F5344CB8AC3E}">
        <p14:creationId xmlns:p14="http://schemas.microsoft.com/office/powerpoint/2010/main" val="2685367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52AD99-737D-4565-B43F-CFF28B9015C0}" type="datetime1">
              <a:rPr lang="en-US"/>
              <a:pPr>
                <a:defRPr/>
              </a:pPr>
              <a:t>12/12/2019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E2BF23-E5F9-499F-8AA3-B26EC1DCDE1A}" type="slidenum">
              <a:rPr lang="en-US"/>
              <a:pPr>
                <a:defRPr/>
              </a:pPr>
              <a:t>‹#›</a:t>
            </a:fld>
            <a:endParaRPr lang="en-US" dirty="0"/>
          </a:p>
        </p:txBody>
      </p:sp>
    </p:spTree>
    <p:extLst>
      <p:ext uri="{BB962C8B-B14F-4D97-AF65-F5344CB8AC3E}">
        <p14:creationId xmlns:p14="http://schemas.microsoft.com/office/powerpoint/2010/main" val="988488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54C4E465-0834-4BB9-83B5-C0545F2E1F4E}" type="datetimeFigureOut">
              <a:rPr lang="en-US"/>
              <a:pPr>
                <a:defRPr/>
              </a:pPr>
              <a:t>12/12/2019</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16F1AF07-97F2-46E8-B1F0-9767D7564C45}" type="slidenum">
              <a:rPr lang="en-US"/>
              <a:pPr>
                <a:defRPr/>
              </a:pPr>
              <a:t>‹#›</a:t>
            </a:fld>
            <a:endParaRPr lang="en-US"/>
          </a:p>
        </p:txBody>
      </p:sp>
    </p:spTree>
    <p:extLst>
      <p:ext uri="{BB962C8B-B14F-4D97-AF65-F5344CB8AC3E}">
        <p14:creationId xmlns:p14="http://schemas.microsoft.com/office/powerpoint/2010/main" val="92917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F34559F-5E75-499B-8819-287005734803}" type="datetime1">
              <a:rPr lang="en-US"/>
              <a:pPr>
                <a:defRPr/>
              </a:pPr>
              <a:t>12/12/2019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6246C62-9DEC-4ADD-AF24-5D6DFB131039}" type="slidenum">
              <a:rPr lang="en-US"/>
              <a:pPr>
                <a:defRPr/>
              </a:pPr>
              <a:t>‹#›</a:t>
            </a:fld>
            <a:endParaRPr lang="en-US" dirty="0"/>
          </a:p>
        </p:txBody>
      </p:sp>
    </p:spTree>
    <p:extLst>
      <p:ext uri="{BB962C8B-B14F-4D97-AF65-F5344CB8AC3E}">
        <p14:creationId xmlns:p14="http://schemas.microsoft.com/office/powerpoint/2010/main" val="1032339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DC10E2-C233-40FD-8F0F-7CC8AB422BD4}" type="datetime1">
              <a:rPr lang="en-US"/>
              <a:pPr>
                <a:defRPr/>
              </a:pPr>
              <a:t>12/12/2019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63D3A4-BFBE-47F4-BD18-980541E0EB34}" type="slidenum">
              <a:rPr lang="en-US"/>
              <a:pPr>
                <a:defRPr/>
              </a:pPr>
              <a:t>‹#›</a:t>
            </a:fld>
            <a:endParaRPr lang="en-US" dirty="0"/>
          </a:p>
        </p:txBody>
      </p:sp>
    </p:spTree>
    <p:extLst>
      <p:ext uri="{BB962C8B-B14F-4D97-AF65-F5344CB8AC3E}">
        <p14:creationId xmlns:p14="http://schemas.microsoft.com/office/powerpoint/2010/main" val="3480597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54C4E465-0834-4BB9-83B5-C0545F2E1F4E}" type="datetimeFigureOut">
              <a:rPr lang="en-US"/>
              <a:pPr>
                <a:defRPr/>
              </a:pPr>
              <a:t>12/12/2019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434D8C3-CAF8-4581-8585-ABBBCF7766CB}" type="slidenum">
              <a:rPr lang="en-US"/>
              <a:pPr>
                <a:defRPr/>
              </a:pPr>
              <a:t>‹#›</a:t>
            </a:fld>
            <a:endParaRPr lang="en-US"/>
          </a:p>
        </p:txBody>
      </p:sp>
    </p:spTree>
    <p:extLst>
      <p:ext uri="{BB962C8B-B14F-4D97-AF65-F5344CB8AC3E}">
        <p14:creationId xmlns:p14="http://schemas.microsoft.com/office/powerpoint/2010/main" val="4268028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8908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96C1C0-54F6-4621-B286-DB39A42AFF91}" type="datetime1">
              <a:rPr lang="en-US"/>
              <a:pPr>
                <a:defRPr/>
              </a:pPr>
              <a:t>12/12/2019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897F9B-55D5-48DA-93F4-88265C0E6216}" type="slidenum">
              <a:rPr lang="en-US"/>
              <a:pPr>
                <a:defRPr/>
              </a:pPr>
              <a:t>‹#›</a:t>
            </a:fld>
            <a:endParaRPr lang="en-US" dirty="0"/>
          </a:p>
        </p:txBody>
      </p:sp>
    </p:spTree>
    <p:extLst>
      <p:ext uri="{BB962C8B-B14F-4D97-AF65-F5344CB8AC3E}">
        <p14:creationId xmlns:p14="http://schemas.microsoft.com/office/powerpoint/2010/main" val="898834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4841BE-D57C-4109-A662-6E6350547778}" type="datetime1">
              <a:rPr lang="en-US"/>
              <a:pPr>
                <a:defRPr/>
              </a:pPr>
              <a:t>12/12/2019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EBCE02-61C6-48A2-9845-25A794050BA7}" type="slidenum">
              <a:rPr lang="en-US"/>
              <a:pPr>
                <a:defRPr/>
              </a:pPr>
              <a:t>‹#›</a:t>
            </a:fld>
            <a:endParaRPr lang="en-US" dirty="0"/>
          </a:p>
        </p:txBody>
      </p:sp>
    </p:spTree>
    <p:extLst>
      <p:ext uri="{BB962C8B-B14F-4D97-AF65-F5344CB8AC3E}">
        <p14:creationId xmlns:p14="http://schemas.microsoft.com/office/powerpoint/2010/main" val="17447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F6F5FA-6671-44B3-8023-89FD630647F0}" type="datetime1">
              <a:rPr lang="en-US"/>
              <a:pPr>
                <a:defRPr/>
              </a:pPr>
              <a:t>12/12/2019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A5A94A-D0F3-4DCB-B49F-DFADC37C5CF9}" type="slidenum">
              <a:rPr lang="en-US"/>
              <a:pPr>
                <a:defRPr/>
              </a:pPr>
              <a:t>‹#›</a:t>
            </a:fld>
            <a:endParaRPr lang="en-US" dirty="0"/>
          </a:p>
        </p:txBody>
      </p:sp>
    </p:spTree>
    <p:extLst>
      <p:ext uri="{BB962C8B-B14F-4D97-AF65-F5344CB8AC3E}">
        <p14:creationId xmlns:p14="http://schemas.microsoft.com/office/powerpoint/2010/main" val="146243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325063" name="Rectangle 7"/>
          <p:cNvSpPr>
            <a:spLocks noGrp="1" noChangeArrowheads="1"/>
          </p:cNvSpPr>
          <p:nvPr>
            <p:ph type="ctrTitle"/>
          </p:nvPr>
        </p:nvSpPr>
        <p:spPr bwMode="white">
          <a:xfrm>
            <a:off x="311150" y="2671763"/>
            <a:ext cx="3768725" cy="830262"/>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nchor="ctr"/>
          <a:lstStyle>
            <a:lvl1pPr>
              <a:defRPr sz="3000" b="0">
                <a:solidFill>
                  <a:srgbClr val="FFFFFF"/>
                </a:solidFill>
              </a:defRPr>
            </a:lvl1pPr>
          </a:lstStyle>
          <a:p>
            <a:pPr lvl="0"/>
            <a:r>
              <a:rPr lang="en-US" altLang="en-US" noProof="0" smtClean="0"/>
              <a:t>Click To Edit Master Title Style</a:t>
            </a:r>
          </a:p>
        </p:txBody>
      </p:sp>
    </p:spTree>
    <p:extLst>
      <p:ext uri="{BB962C8B-B14F-4D97-AF65-F5344CB8AC3E}">
        <p14:creationId xmlns:p14="http://schemas.microsoft.com/office/powerpoint/2010/main" val="248908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8345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19002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9002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772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6797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204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82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527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655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627063"/>
            <a:ext cx="814546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vert="horz" wrap="square" lIns="82124" tIns="41061" rIns="82124" bIns="41061" numCol="1" anchor="b" anchorCtr="0" compatLnSpc="1">
            <a:prstTxWarp prst="textNoShape">
              <a:avLst/>
            </a:prstTxWarp>
          </a:bodyPr>
          <a:lstStyle/>
          <a:p>
            <a:pPr lvl="0"/>
            <a:r>
              <a:rPr lang="en-US" altLang="en-US" smtClean="0"/>
              <a:t>Slide Title</a:t>
            </a:r>
          </a:p>
        </p:txBody>
      </p:sp>
      <p:sp>
        <p:nvSpPr>
          <p:cNvPr id="1324035" name="Rectangle 3"/>
          <p:cNvSpPr>
            <a:spLocks noChangeArrowheads="1"/>
          </p:cNvSpPr>
          <p:nvPr/>
        </p:nvSpPr>
        <p:spPr bwMode="auto">
          <a:xfrm>
            <a:off x="193675" y="6565900"/>
            <a:ext cx="962025" cy="295275"/>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nchor="b">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nSpc>
                <a:spcPct val="100000"/>
              </a:lnSpc>
              <a:defRPr/>
            </a:pPr>
            <a:r>
              <a:rPr lang="en-US" altLang="en-US" sz="700" smtClean="0">
                <a:solidFill>
                  <a:srgbClr val="D3D3D3"/>
                </a:solidFill>
              </a:rPr>
              <a:t>ITE PC v4.0</a:t>
            </a:r>
          </a:p>
          <a:p>
            <a:pPr>
              <a:lnSpc>
                <a:spcPct val="100000"/>
              </a:lnSpc>
              <a:defRPr/>
            </a:pPr>
            <a:r>
              <a:rPr lang="en-US" altLang="en-US" sz="700" smtClean="0">
                <a:solidFill>
                  <a:srgbClr val="D3D3D3"/>
                </a:solidFill>
              </a:rPr>
              <a:t>Chapter 1</a:t>
            </a:r>
          </a:p>
        </p:txBody>
      </p:sp>
      <p:sp>
        <p:nvSpPr>
          <p:cNvPr id="1324036" name="Rectangle 4"/>
          <p:cNvSpPr>
            <a:spLocks noChangeArrowheads="1"/>
          </p:cNvSpPr>
          <p:nvPr/>
        </p:nvSpPr>
        <p:spPr bwMode="auto">
          <a:xfrm>
            <a:off x="8596313" y="6626225"/>
            <a:ext cx="320675"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124" tIns="41061" rIns="82124" bIns="41061" anchor="b">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gn="r">
              <a:lnSpc>
                <a:spcPct val="100000"/>
              </a:lnSpc>
              <a:defRPr/>
            </a:pPr>
            <a:fld id="{BCB7821D-9074-42C3-A92B-2E1560632C66}" type="slidenum">
              <a:rPr lang="en-US" altLang="en-US" sz="1000" smtClean="0">
                <a:solidFill>
                  <a:srgbClr val="D3D3D3"/>
                </a:solidFill>
              </a:rPr>
              <a:pPr algn="r">
                <a:lnSpc>
                  <a:spcPct val="100000"/>
                </a:lnSpc>
                <a:defRPr/>
              </a:pPr>
              <a:t>‹#›</a:t>
            </a:fld>
            <a:endParaRPr lang="en-US" altLang="en-US" sz="1000" smtClean="0">
              <a:solidFill>
                <a:srgbClr val="D3D3D3"/>
              </a:solidFill>
            </a:endParaRPr>
          </a:p>
        </p:txBody>
      </p:sp>
      <p:sp>
        <p:nvSpPr>
          <p:cNvPr id="1029" name="Rectangle 5"/>
          <p:cNvSpPr>
            <a:spLocks noGrp="1" noChangeArrowheads="1"/>
          </p:cNvSpPr>
          <p:nvPr>
            <p:ph type="body" idx="1"/>
          </p:nvPr>
        </p:nvSpPr>
        <p:spPr bwMode="auto">
          <a:xfrm>
            <a:off x="655638" y="1900238"/>
            <a:ext cx="7940675" cy="3571875"/>
          </a:xfrm>
          <a:prstGeom prst="rect">
            <a:avLst/>
          </a:prstGeom>
          <a:noFill/>
          <a:ln>
            <a:noFill/>
          </a:ln>
          <a:effectLst/>
          <a:extLst>
            <a:ext uri="{909E8E84-426E-40DD-AFC4-6F175D3DCCD1}">
              <a14:hiddenFill xmlns:a14="http://schemas.microsoft.com/office/drawing/2010/main">
                <a:solidFill>
                  <a:srgbClr val="306774"/>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124" tIns="41061" rIns="82124" bIns="41061"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0" name="Picture 6" descr="PPt_TopBand_Artwor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4039" name="Rectangle 7"/>
          <p:cNvSpPr>
            <a:spLocks noChangeArrowheads="1"/>
          </p:cNvSpPr>
          <p:nvPr/>
        </p:nvSpPr>
        <p:spPr bwMode="auto">
          <a:xfrm>
            <a:off x="4498975" y="6672263"/>
            <a:ext cx="2022475" cy="188912"/>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124" tIns="41061" rIns="82124" bIns="41061" anchor="b" anchorCtr="1">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nSpc>
                <a:spcPct val="100000"/>
              </a:lnSpc>
              <a:defRPr/>
            </a:pPr>
            <a:r>
              <a:rPr lang="en-US" altLang="en-US" sz="700" smtClean="0">
                <a:solidFill>
                  <a:srgbClr val="D3D3D3"/>
                </a:solidFill>
              </a:rPr>
              <a:t>© 2007 Cisco Systems, Inc. All rights reserved.</a:t>
            </a:r>
          </a:p>
        </p:txBody>
      </p:sp>
      <p:sp>
        <p:nvSpPr>
          <p:cNvPr id="1324040" name="Rectangle 8"/>
          <p:cNvSpPr>
            <a:spLocks noChangeArrowheads="1"/>
          </p:cNvSpPr>
          <p:nvPr/>
        </p:nvSpPr>
        <p:spPr bwMode="auto">
          <a:xfrm>
            <a:off x="7123113" y="6672263"/>
            <a:ext cx="65087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124" tIns="41061" rIns="82124" bIns="41061" anchor="b">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gn="r">
              <a:lnSpc>
                <a:spcPct val="100000"/>
              </a:lnSpc>
              <a:defRPr/>
            </a:pPr>
            <a:r>
              <a:rPr lang="en-US" altLang="en-US" sz="700" smtClean="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3798"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fontAlgn="base">
        <a:lnSpc>
          <a:spcPct val="95000"/>
        </a:lnSpc>
        <a:spcBef>
          <a:spcPct val="35000"/>
        </a:spcBef>
        <a:spcAft>
          <a:spcPct val="0"/>
        </a:spcAft>
        <a:buClr>
          <a:srgbClr val="708CA1"/>
        </a:buClr>
        <a:defRPr sz="2000">
          <a:solidFill>
            <a:schemeClr val="tx1"/>
          </a:solidFill>
          <a:latin typeface="+mn-lt"/>
        </a:defRPr>
      </a:lvl6pPr>
      <a:lvl7pPr marL="2519363" algn="l" defTabSz="814388" rtl="0" fontAlgn="base">
        <a:lnSpc>
          <a:spcPct val="95000"/>
        </a:lnSpc>
        <a:spcBef>
          <a:spcPct val="35000"/>
        </a:spcBef>
        <a:spcAft>
          <a:spcPct val="0"/>
        </a:spcAft>
        <a:buClr>
          <a:srgbClr val="708CA1"/>
        </a:buClr>
        <a:defRPr sz="2000">
          <a:solidFill>
            <a:schemeClr val="tx1"/>
          </a:solidFill>
          <a:latin typeface="+mn-lt"/>
        </a:defRPr>
      </a:lvl7pPr>
      <a:lvl8pPr marL="2976563" algn="l" defTabSz="814388" rtl="0" fontAlgn="base">
        <a:lnSpc>
          <a:spcPct val="95000"/>
        </a:lnSpc>
        <a:spcBef>
          <a:spcPct val="35000"/>
        </a:spcBef>
        <a:spcAft>
          <a:spcPct val="0"/>
        </a:spcAft>
        <a:buClr>
          <a:srgbClr val="708CA1"/>
        </a:buClr>
        <a:defRPr sz="2000">
          <a:solidFill>
            <a:schemeClr val="tx1"/>
          </a:solidFill>
          <a:latin typeface="+mn-lt"/>
        </a:defRPr>
      </a:lvl8pPr>
      <a:lvl9pPr marL="3433763" algn="l" defTabSz="814388" rtl="0" fontAlgn="base">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62000" y="4572000"/>
            <a:ext cx="678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762000" y="685800"/>
            <a:ext cx="754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a:defRPr sz="1200" b="1" smtClean="0">
                <a:solidFill>
                  <a:schemeClr val="tx2">
                    <a:lumMod val="90000"/>
                    <a:lumOff val="10000"/>
                  </a:schemeClr>
                </a:solidFill>
                <a:latin typeface="+mn-lt"/>
              </a:defRPr>
            </a:lvl1pPr>
          </a:lstStyle>
          <a:p>
            <a:pPr>
              <a:defRPr/>
            </a:pPr>
            <a:fld id="{8FED3A80-80BB-41D7-9C33-9BF4344214AE}" type="datetime1">
              <a:rPr lang="en-US"/>
              <a:pPr>
                <a:defRPr/>
              </a:pPr>
              <a:t>12/12/2019</a:t>
            </a:fld>
            <a:endParaRPr lang="en-US"/>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a:defRPr sz="1200" b="1" dirty="0">
                <a:solidFill>
                  <a:schemeClr val="tx2">
                    <a:lumMod val="90000"/>
                    <a:lumOff val="10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a:defRPr sz="2400" smtClean="0">
                <a:solidFill>
                  <a:schemeClr val="tx1">
                    <a:lumMod val="85000"/>
                    <a:lumOff val="15000"/>
                  </a:schemeClr>
                </a:solidFill>
                <a:latin typeface="+mj-lt"/>
              </a:defRPr>
            </a:lvl1pPr>
          </a:lstStyle>
          <a:p>
            <a:pPr>
              <a:defRPr/>
            </a:pPr>
            <a:fld id="{A1DF2484-1F2D-4221-B2D8-607A06B36900}" type="slidenum">
              <a:rPr lang="en-US"/>
              <a:pPr>
                <a:defRPr/>
              </a:pPr>
              <a:t>‹#›</a:t>
            </a:fld>
            <a:endParaRPr lang="en-US" dirty="0"/>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99" r:id="rId1"/>
    <p:sldLayoutId id="2147483791" r:id="rId2"/>
    <p:sldLayoutId id="2147483800" r:id="rId3"/>
    <p:sldLayoutId id="2147483792" r:id="rId4"/>
    <p:sldLayoutId id="2147483801" r:id="rId5"/>
    <p:sldLayoutId id="2147483793" r:id="rId6"/>
    <p:sldLayoutId id="2147483794" r:id="rId7"/>
    <p:sldLayoutId id="2147483802" r:id="rId8"/>
    <p:sldLayoutId id="2147483795" r:id="rId9"/>
    <p:sldLayoutId id="2147483796" r:id="rId10"/>
    <p:sldLayoutId id="2147483797" r:id="rId11"/>
    <p:sldLayoutId id="2147483803" r:id="rId12"/>
  </p:sldLayoutIdLst>
  <p:txStyles>
    <p:titleStyle>
      <a:lvl1pPr algn="l" rtl="0" fontAlgn="base">
        <a:spcBef>
          <a:spcPct val="0"/>
        </a:spcBef>
        <a:spcAft>
          <a:spcPct val="0"/>
        </a:spcAft>
        <a:defRPr sz="5400" kern="1200">
          <a:solidFill>
            <a:srgbClr val="262626"/>
          </a:solidFill>
          <a:latin typeface="+mj-lt"/>
          <a:ea typeface="+mj-ea"/>
          <a:cs typeface="+mj-cs"/>
        </a:defRPr>
      </a:lvl1pPr>
      <a:lvl2pPr algn="l" rtl="0" fontAlgn="base">
        <a:spcBef>
          <a:spcPct val="0"/>
        </a:spcBef>
        <a:spcAft>
          <a:spcPct val="0"/>
        </a:spcAft>
        <a:defRPr sz="5400">
          <a:solidFill>
            <a:srgbClr val="262626"/>
          </a:solidFill>
          <a:latin typeface="Impact" pitchFamily="34" charset="0"/>
        </a:defRPr>
      </a:lvl2pPr>
      <a:lvl3pPr algn="l" rtl="0" fontAlgn="base">
        <a:spcBef>
          <a:spcPct val="0"/>
        </a:spcBef>
        <a:spcAft>
          <a:spcPct val="0"/>
        </a:spcAft>
        <a:defRPr sz="5400">
          <a:solidFill>
            <a:srgbClr val="262626"/>
          </a:solidFill>
          <a:latin typeface="Impact" pitchFamily="34" charset="0"/>
        </a:defRPr>
      </a:lvl3pPr>
      <a:lvl4pPr algn="l" rtl="0" fontAlgn="base">
        <a:spcBef>
          <a:spcPct val="0"/>
        </a:spcBef>
        <a:spcAft>
          <a:spcPct val="0"/>
        </a:spcAft>
        <a:defRPr sz="5400">
          <a:solidFill>
            <a:srgbClr val="262626"/>
          </a:solidFill>
          <a:latin typeface="Impact" pitchFamily="34" charset="0"/>
        </a:defRPr>
      </a:lvl4pPr>
      <a:lvl5pPr algn="l" rtl="0" fontAlgn="base">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593725" indent="-273050" algn="l" rtl="0" fontAlgn="base">
        <a:spcBef>
          <a:spcPct val="20000"/>
        </a:spcBef>
        <a:spcAft>
          <a:spcPct val="0"/>
        </a:spcAft>
        <a:buClr>
          <a:schemeClr val="accent1"/>
        </a:buClr>
        <a:buFont typeface="Arial" pitchFamily="34" charset="0"/>
        <a:buChar char="•"/>
        <a:defRPr sz="2200" kern="1200">
          <a:solidFill>
            <a:schemeClr val="tx2"/>
          </a:solidFill>
          <a:latin typeface="+mn-lt"/>
          <a:ea typeface="+mn-ea"/>
          <a:cs typeface="+mn-cs"/>
        </a:defRPr>
      </a:lvl2pPr>
      <a:lvl3pPr marL="868363" indent="-228600" algn="l" rtl="0" fontAlgn="base">
        <a:spcBef>
          <a:spcPct val="20000"/>
        </a:spcBef>
        <a:spcAft>
          <a:spcPct val="0"/>
        </a:spcAft>
        <a:buClr>
          <a:schemeClr val="accent1"/>
        </a:buClr>
        <a:buFont typeface="Arial" pitchFamily="34" charset="0"/>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Font typeface="Arial" pitchFamily="34" charset="0"/>
        <a:buChar char="•"/>
        <a:defRPr kern="1200">
          <a:solidFill>
            <a:schemeClr val="tx2"/>
          </a:solidFill>
          <a:latin typeface="+mn-lt"/>
          <a:ea typeface="+mn-ea"/>
          <a:cs typeface="+mn-cs"/>
        </a:defRPr>
      </a:lvl4pPr>
      <a:lvl5pPr marL="1371600" indent="-228600" algn="l" rtl="0" fontAlgn="base">
        <a:spcBef>
          <a:spcPct val="20000"/>
        </a:spcBef>
        <a:spcAft>
          <a:spcPct val="0"/>
        </a:spcAft>
        <a:buClr>
          <a:schemeClr val="accent1"/>
        </a:buClr>
        <a:buFont typeface="Arial" pitchFamily="34"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endParaRPr lang="en-US" altLang="en-US" smtClean="0"/>
          </a:p>
        </p:txBody>
      </p:sp>
      <p:pic>
        <p:nvPicPr>
          <p:cNvPr id="9219"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60425"/>
            <a:ext cx="9144000" cy="5137150"/>
          </a:xfrm>
          <a:prstGeom prst="rect">
            <a:avLst/>
          </a:prstGeom>
          <a:solidFill>
            <a:srgbClr val="00B0F0"/>
          </a:solidFill>
          <a:ln>
            <a:noFill/>
          </a:ln>
          <a:extLst/>
        </p:spPr>
      </p:pic>
      <p:sp>
        <p:nvSpPr>
          <p:cNvPr id="2" name="Rectangle 1"/>
          <p:cNvSpPr/>
          <p:nvPr/>
        </p:nvSpPr>
        <p:spPr>
          <a:xfrm>
            <a:off x="152400" y="4145280"/>
            <a:ext cx="975360" cy="518160"/>
          </a:xfrm>
          <a:prstGeom prst="rect">
            <a:avLst/>
          </a:prstGeom>
          <a:solidFill>
            <a:srgbClr val="1D22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55638" y="382588"/>
            <a:ext cx="8145462" cy="838200"/>
          </a:xfrm>
        </p:spPr>
        <p:txBody>
          <a:bodyPr/>
          <a:lstStyle/>
          <a:p>
            <a:pPr algn="ctr"/>
            <a:r>
              <a:rPr lang="ro-RO" altLang="en-US" sz="3300" smtClean="0"/>
              <a:t>Trei mari tipuri de conexiuni</a:t>
            </a:r>
            <a:endParaRPr lang="en-US" altLang="en-US" sz="3300" smtClean="0"/>
          </a:p>
        </p:txBody>
      </p:sp>
      <p:pic>
        <p:nvPicPr>
          <p:cNvPr id="17411" name="Content Placeholder 1"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189038"/>
            <a:ext cx="7908925" cy="530701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55638" y="117475"/>
            <a:ext cx="8145462" cy="838200"/>
          </a:xfrm>
        </p:spPr>
        <p:txBody>
          <a:bodyPr/>
          <a:lstStyle/>
          <a:p>
            <a:pPr algn="ctr"/>
            <a:r>
              <a:rPr lang="ro-RO" altLang="en-US" sz="3300" smtClean="0"/>
              <a:t>Nevoia de adaptare</a:t>
            </a:r>
            <a:endParaRPr lang="en-US" altLang="en-US" sz="3300" smtClean="0"/>
          </a:p>
        </p:txBody>
      </p:sp>
      <p:sp>
        <p:nvSpPr>
          <p:cNvPr id="18435" name="Rectangle 3"/>
          <p:cNvSpPr>
            <a:spLocks noGrp="1" noChangeArrowheads="1"/>
          </p:cNvSpPr>
          <p:nvPr>
            <p:ph idx="1"/>
          </p:nvPr>
        </p:nvSpPr>
        <p:spPr>
          <a:xfrm>
            <a:off x="655638" y="2757488"/>
            <a:ext cx="7940675" cy="4097337"/>
          </a:xfrm>
        </p:spPr>
        <p:txBody>
          <a:bodyPr/>
          <a:lstStyle/>
          <a:p>
            <a:endParaRPr lang="en-US" altLang="en-US" sz="2200" smtClean="0"/>
          </a:p>
        </p:txBody>
      </p:sp>
      <p:pic>
        <p:nvPicPr>
          <p:cNvPr id="18436"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988" y="1287463"/>
            <a:ext cx="8863012"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55638" y="117475"/>
            <a:ext cx="8145462" cy="838200"/>
          </a:xfrm>
        </p:spPr>
        <p:txBody>
          <a:bodyPr/>
          <a:lstStyle/>
          <a:p>
            <a:pPr algn="ctr"/>
            <a:r>
              <a:rPr lang="ro-RO" altLang="en-US" sz="3300" smtClean="0"/>
              <a:t>Nevoia de adaptare</a:t>
            </a:r>
            <a:endParaRPr lang="en-US" altLang="en-US" sz="3300" smtClean="0"/>
          </a:p>
        </p:txBody>
      </p:sp>
      <p:sp>
        <p:nvSpPr>
          <p:cNvPr id="19459" name="Rectangle 3"/>
          <p:cNvSpPr>
            <a:spLocks noGrp="1" noChangeArrowheads="1"/>
          </p:cNvSpPr>
          <p:nvPr>
            <p:ph idx="1"/>
          </p:nvPr>
        </p:nvSpPr>
        <p:spPr>
          <a:xfrm>
            <a:off x="609600" y="1081088"/>
            <a:ext cx="8335963" cy="5227637"/>
          </a:xfrm>
        </p:spPr>
        <p:txBody>
          <a:bodyPr/>
          <a:lstStyle/>
          <a:p>
            <a:r>
              <a:rPr lang="ro-RO" altLang="en-US" smtClean="0"/>
              <a:t>Oamenii, afacerile și guvernele trebuie să se adapteze constant la schimbare</a:t>
            </a:r>
            <a:r>
              <a:rPr lang="en-US" altLang="en-US" smtClean="0"/>
              <a:t>.</a:t>
            </a:r>
          </a:p>
          <a:p>
            <a:r>
              <a:rPr lang="ro-RO" altLang="en-US" smtClean="0"/>
              <a:t>Î</a:t>
            </a:r>
            <a:r>
              <a:rPr lang="en-US" altLang="en-US" smtClean="0"/>
              <a:t>n </a:t>
            </a:r>
            <a:r>
              <a:rPr lang="en-US" altLang="en-US" b="1" smtClean="0"/>
              <a:t>2012</a:t>
            </a:r>
            <a:r>
              <a:rPr lang="ro-RO" altLang="en-US" b="1" smtClean="0"/>
              <a:t> </a:t>
            </a:r>
            <a:r>
              <a:rPr lang="ro-RO" altLang="en-US" smtClean="0"/>
              <a:t>numărul echipamentelor conectate la </a:t>
            </a:r>
            <a:r>
              <a:rPr lang="en-US" altLang="en-US" smtClean="0"/>
              <a:t>Internet</a:t>
            </a:r>
            <a:r>
              <a:rPr lang="ro-RO" altLang="en-US" smtClean="0"/>
              <a:t> a depășit numărul oamenilor de pe Terra.</a:t>
            </a:r>
            <a:endParaRPr lang="en-US" altLang="en-US" smtClean="0"/>
          </a:p>
          <a:p>
            <a:r>
              <a:rPr lang="ro-RO" altLang="en-US" smtClean="0"/>
              <a:t>Evoluțiile tehnologice au făcut ca astăzi oamenii să schimbe mai multe informații, idei și opinii față de trecut. </a:t>
            </a:r>
            <a:r>
              <a:rPr lang="en-US" altLang="en-US" smtClean="0"/>
              <a:t>Internet</a:t>
            </a:r>
            <a:r>
              <a:rPr lang="ro-RO" altLang="en-US" smtClean="0"/>
              <a:t>ul schimbă modul de comunicare, colaborare, învățare</a:t>
            </a:r>
            <a:r>
              <a:rPr lang="en-US" altLang="en-US" smtClean="0"/>
              <a:t>.</a:t>
            </a:r>
          </a:p>
          <a:p>
            <a:r>
              <a:rPr lang="ro-RO" altLang="en-US" smtClean="0"/>
              <a:t>Oamenii au acum posibilitatea de a reacționa la știrile curente, evenimente, produse, etc</a:t>
            </a:r>
            <a:r>
              <a:rPr lang="en-US" altLang="en-US" smtClean="0"/>
              <a:t>.</a:t>
            </a:r>
            <a:r>
              <a:rPr lang="ro-RO" altLang="en-US" smtClean="0"/>
              <a:t> mai mult decât oricând.</a:t>
            </a:r>
            <a:r>
              <a:rPr lang="en-US" altLang="en-US" smtClean="0"/>
              <a:t> </a:t>
            </a:r>
            <a:r>
              <a:rPr lang="ro-RO" altLang="en-US" smtClean="0"/>
              <a:t>Abilitatea de a culege informații și/sau de aprocesa informația folosind puterea de procesare</a:t>
            </a:r>
            <a:r>
              <a:rPr lang="en-US" altLang="en-US" smtClean="0"/>
              <a:t> </a:t>
            </a:r>
            <a:r>
              <a:rPr lang="ro-RO" altLang="en-US" smtClean="0"/>
              <a:t>este la distanța de un click de mouse sau de o atingere a ecranului.</a:t>
            </a:r>
            <a:r>
              <a:rPr lang="en-US" altLang="en-US" smtClean="0"/>
              <a:t/>
            </a:r>
            <a:br>
              <a:rPr lang="en-US" altLang="en-US" smtClean="0"/>
            </a:br>
            <a:endParaRPr lang="en-US"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55638" y="725488"/>
            <a:ext cx="8145462" cy="838200"/>
          </a:xfrm>
        </p:spPr>
        <p:txBody>
          <a:bodyPr/>
          <a:lstStyle/>
          <a:p>
            <a:pPr algn="ctr"/>
            <a:r>
              <a:rPr lang="en-US" altLang="en-US" sz="3300" smtClean="0"/>
              <a:t>Smart cities - Barcelona</a:t>
            </a:r>
          </a:p>
        </p:txBody>
      </p:sp>
      <p:sp>
        <p:nvSpPr>
          <p:cNvPr id="20483" name="Rectangle 3"/>
          <p:cNvSpPr>
            <a:spLocks noGrp="1" noChangeArrowheads="1"/>
          </p:cNvSpPr>
          <p:nvPr>
            <p:ph idx="1"/>
          </p:nvPr>
        </p:nvSpPr>
        <p:spPr>
          <a:xfrm>
            <a:off x="655638" y="1579563"/>
            <a:ext cx="7940675" cy="4592637"/>
          </a:xfrm>
        </p:spPr>
        <p:txBody>
          <a:bodyPr/>
          <a:lstStyle/>
          <a:p>
            <a:pPr marL="0" indent="0" algn="ctr">
              <a:lnSpc>
                <a:spcPct val="85000"/>
              </a:lnSpc>
              <a:buFont typeface="Arial" pitchFamily="34" charset="0"/>
              <a:buNone/>
            </a:pPr>
            <a:r>
              <a:rPr lang="en-US" altLang="en-US" sz="2000" dirty="0" smtClean="0"/>
              <a:t>https://www.youtube.com/watch?v=TCbvxb5t5_8</a:t>
            </a:r>
            <a:endParaRPr lang="en-US" altLang="en-US" sz="1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55638" y="227013"/>
            <a:ext cx="8145462" cy="838200"/>
          </a:xfrm>
        </p:spPr>
        <p:txBody>
          <a:bodyPr/>
          <a:lstStyle/>
          <a:p>
            <a:pPr algn="ctr"/>
            <a:r>
              <a:rPr lang="en-US" altLang="en-US" sz="3300" smtClean="0"/>
              <a:t>“H</a:t>
            </a:r>
            <a:r>
              <a:rPr lang="ro-RO" altLang="en-US" sz="3300" smtClean="0"/>
              <a:t>y</a:t>
            </a:r>
            <a:r>
              <a:rPr lang="en-US" altLang="en-US" sz="3300" smtClean="0"/>
              <a:t>per</a:t>
            </a:r>
            <a:r>
              <a:rPr lang="ro-RO" altLang="en-US" sz="3300" smtClean="0"/>
              <a:t>-aware</a:t>
            </a:r>
            <a:r>
              <a:rPr lang="en-US" altLang="en-US" sz="3300" smtClean="0"/>
              <a:t>”</a:t>
            </a:r>
            <a:r>
              <a:rPr lang="ro-RO" altLang="en-US" sz="3300" smtClean="0"/>
              <a:t>, Predictiv, Agil</a:t>
            </a:r>
            <a:endParaRPr lang="en-US" altLang="en-US" sz="3300" smtClean="0"/>
          </a:p>
        </p:txBody>
      </p:sp>
      <p:pic>
        <p:nvPicPr>
          <p:cNvPr id="21507" name="Content Placeholder 1"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20763" y="987425"/>
            <a:ext cx="7124700" cy="587057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55638" y="265113"/>
            <a:ext cx="8145462" cy="838200"/>
          </a:xfrm>
        </p:spPr>
        <p:txBody>
          <a:bodyPr/>
          <a:lstStyle/>
          <a:p>
            <a:pPr algn="ctr"/>
            <a:r>
              <a:rPr lang="ro-RO" altLang="en-US" sz="3300" smtClean="0"/>
              <a:t>Aplicații</a:t>
            </a:r>
            <a:r>
              <a:rPr lang="en-US" altLang="en-US" sz="3300" smtClean="0"/>
              <a:t> IoE </a:t>
            </a:r>
            <a:r>
              <a:rPr lang="ro-RO" altLang="en-US" sz="3300" smtClean="0"/>
              <a:t>în producție</a:t>
            </a:r>
            <a:endParaRPr lang="en-US" altLang="en-US" sz="3300" smtClean="0"/>
          </a:p>
        </p:txBody>
      </p:sp>
      <p:pic>
        <p:nvPicPr>
          <p:cNvPr id="22531" name="Content Placeholder 1"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60450" y="1119188"/>
            <a:ext cx="7291388" cy="50419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55638" y="265113"/>
            <a:ext cx="8145462" cy="838200"/>
          </a:xfrm>
        </p:spPr>
        <p:txBody>
          <a:bodyPr/>
          <a:lstStyle/>
          <a:p>
            <a:pPr algn="ctr"/>
            <a:r>
              <a:rPr lang="ro-RO" altLang="en-US" sz="3300" smtClean="0"/>
              <a:t>Aplicații</a:t>
            </a:r>
            <a:r>
              <a:rPr lang="en-US" altLang="en-US" sz="3300" smtClean="0"/>
              <a:t> IoE </a:t>
            </a:r>
            <a:r>
              <a:rPr lang="ro-RO" altLang="en-US" sz="3300" smtClean="0"/>
              <a:t>în domeniul energiei</a:t>
            </a:r>
            <a:endParaRPr lang="en-US" altLang="en-US" sz="3300" smtClean="0"/>
          </a:p>
        </p:txBody>
      </p:sp>
      <p:pic>
        <p:nvPicPr>
          <p:cNvPr id="23555"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28650" y="1189038"/>
            <a:ext cx="7916863" cy="5334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55638" y="142875"/>
            <a:ext cx="8145462" cy="838200"/>
          </a:xfrm>
        </p:spPr>
        <p:txBody>
          <a:bodyPr/>
          <a:lstStyle/>
          <a:p>
            <a:pPr algn="ctr"/>
            <a:r>
              <a:rPr lang="ro-RO" altLang="en-US" sz="3300" smtClean="0"/>
              <a:t>Aplicații</a:t>
            </a:r>
            <a:r>
              <a:rPr lang="en-US" altLang="en-US" sz="3300" smtClean="0"/>
              <a:t> IoE </a:t>
            </a:r>
            <a:r>
              <a:rPr lang="ro-RO" altLang="en-US" sz="3300" smtClean="0"/>
              <a:t>în comerț</a:t>
            </a:r>
            <a:endParaRPr lang="en-US" altLang="en-US" sz="3300" smtClean="0"/>
          </a:p>
        </p:txBody>
      </p:sp>
      <p:pic>
        <p:nvPicPr>
          <p:cNvPr id="24579" name="Content Placeholder 2"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58813" y="1033463"/>
            <a:ext cx="7783512" cy="510857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55638" y="219075"/>
            <a:ext cx="8145462" cy="838200"/>
          </a:xfrm>
        </p:spPr>
        <p:txBody>
          <a:bodyPr/>
          <a:lstStyle/>
          <a:p>
            <a:pPr algn="ctr"/>
            <a:r>
              <a:rPr lang="ro-RO" altLang="en-US" sz="3300" smtClean="0"/>
              <a:t>Priorități de bază</a:t>
            </a:r>
            <a:endParaRPr lang="en-US" altLang="en-US" sz="3300" smtClean="0"/>
          </a:p>
        </p:txBody>
      </p:sp>
      <p:pic>
        <p:nvPicPr>
          <p:cNvPr id="25603" name="Content Placeholder 1"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66725" y="974725"/>
            <a:ext cx="8383588" cy="56388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55638" y="257175"/>
            <a:ext cx="8145462" cy="838200"/>
          </a:xfrm>
        </p:spPr>
        <p:txBody>
          <a:bodyPr/>
          <a:lstStyle/>
          <a:p>
            <a:pPr algn="ctr"/>
            <a:r>
              <a:rPr lang="ro-RO" altLang="en-US" sz="3300" smtClean="0"/>
              <a:t>Maximizarea valorii IoE</a:t>
            </a:r>
            <a:endParaRPr lang="en-US" altLang="en-US" sz="3300" smtClean="0"/>
          </a:p>
        </p:txBody>
      </p:sp>
      <p:pic>
        <p:nvPicPr>
          <p:cNvPr id="26627"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25675" y="1173163"/>
            <a:ext cx="4997450" cy="498316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55638" y="314325"/>
            <a:ext cx="8145462" cy="838200"/>
          </a:xfrm>
        </p:spPr>
        <p:txBody>
          <a:bodyPr/>
          <a:lstStyle/>
          <a:p>
            <a:pPr algn="ctr"/>
            <a:r>
              <a:rPr lang="en-US" altLang="en-US" sz="3300" dirty="0" err="1" smtClean="0"/>
              <a:t>Internetul</a:t>
            </a:r>
            <a:r>
              <a:rPr lang="en-US" altLang="en-US" sz="3300" dirty="0" smtClean="0"/>
              <a:t> “</a:t>
            </a:r>
            <a:r>
              <a:rPr lang="en-US" altLang="en-US" sz="3300" dirty="0" err="1" smtClean="0"/>
              <a:t>tuturor</a:t>
            </a:r>
            <a:r>
              <a:rPr lang="en-US" altLang="en-US" sz="3300" dirty="0" smtClean="0"/>
              <a:t> </a:t>
            </a:r>
            <a:r>
              <a:rPr lang="en-US" altLang="en-US" sz="3300" dirty="0" err="1" smtClean="0"/>
              <a:t>lucrurilor</a:t>
            </a:r>
            <a:r>
              <a:rPr lang="en-US" altLang="en-US" sz="3300" dirty="0" smtClean="0"/>
              <a:t>”</a:t>
            </a:r>
          </a:p>
        </p:txBody>
      </p:sp>
      <p:pic>
        <p:nvPicPr>
          <p:cNvPr id="10243" name="Content Placeholder 1"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524000"/>
            <a:ext cx="9144000" cy="435451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55638" y="257175"/>
            <a:ext cx="8145462" cy="838200"/>
          </a:xfrm>
        </p:spPr>
        <p:txBody>
          <a:bodyPr/>
          <a:lstStyle/>
          <a:p>
            <a:pPr algn="ctr"/>
            <a:r>
              <a:rPr lang="en-US" altLang="en-US" sz="3300" smtClean="0"/>
              <a:t>“</a:t>
            </a:r>
            <a:r>
              <a:rPr lang="ro-RO" altLang="en-US" sz="3300" smtClean="0"/>
              <a:t>Cei 4 piloni</a:t>
            </a:r>
            <a:r>
              <a:rPr lang="en-US" altLang="en-US" sz="3300" smtClean="0"/>
              <a:t>”</a:t>
            </a:r>
          </a:p>
        </p:txBody>
      </p:sp>
      <p:pic>
        <p:nvPicPr>
          <p:cNvPr id="27651" name="Content Placeholder 2"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81013" y="1174750"/>
            <a:ext cx="8047037" cy="502761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55638" y="257175"/>
            <a:ext cx="8145462" cy="838200"/>
          </a:xfrm>
        </p:spPr>
        <p:txBody>
          <a:bodyPr/>
          <a:lstStyle/>
          <a:p>
            <a:pPr algn="ctr"/>
            <a:r>
              <a:rPr lang="ro-RO" altLang="en-US" sz="3300" smtClean="0"/>
              <a:t>Lucrurile</a:t>
            </a:r>
            <a:endParaRPr lang="en-US" altLang="en-US" sz="3300" smtClean="0"/>
          </a:p>
        </p:txBody>
      </p:sp>
      <p:sp>
        <p:nvSpPr>
          <p:cNvPr id="2" name="Content Placeholder 1"/>
          <p:cNvSpPr>
            <a:spLocks noGrp="1"/>
          </p:cNvSpPr>
          <p:nvPr>
            <p:ph idx="1"/>
          </p:nvPr>
        </p:nvSpPr>
        <p:spPr>
          <a:xfrm>
            <a:off x="800100" y="1311275"/>
            <a:ext cx="7978775" cy="5089525"/>
          </a:xfrm>
        </p:spPr>
        <p:txBody>
          <a:bodyPr rtlCol="0">
            <a:normAutofit fontScale="92500"/>
          </a:bodyPr>
          <a:lstStyle/>
          <a:p>
            <a:pPr marL="274320" indent="-274320" fontAlgn="auto">
              <a:spcAft>
                <a:spcPts val="0"/>
              </a:spcAft>
              <a:defRPr/>
            </a:pPr>
            <a:r>
              <a:rPr lang="ro-RO" dirty="0" smtClean="0"/>
              <a:t>Lucrurile sunt reprezentate de computere și alte echipamente de calcul, laptop-uri, tablete, smartphone-uri, clustere de calculatoare, etc.</a:t>
            </a:r>
            <a:r>
              <a:rPr lang="ro-RO" dirty="0"/>
              <a:t> </a:t>
            </a:r>
            <a:r>
              <a:rPr lang="ro-RO" dirty="0" smtClean="0"/>
              <a:t>IoT va include însă toate tipurile de obiecte, chiar și cele care, tradițional, nu sunt conectate.</a:t>
            </a:r>
            <a:r>
              <a:rPr lang="en-US" dirty="0" smtClean="0"/>
              <a:t> Cisco </a:t>
            </a:r>
            <a:r>
              <a:rPr lang="ro-RO" dirty="0" smtClean="0"/>
              <a:t>estimează că la un moment dat, 99% dintre lucruri vor fi conectate.</a:t>
            </a:r>
            <a:endParaRPr lang="en-US" dirty="0"/>
          </a:p>
          <a:p>
            <a:pPr marL="274320" indent="-274320" fontAlgn="auto">
              <a:spcAft>
                <a:spcPts val="0"/>
              </a:spcAft>
              <a:defRPr/>
            </a:pPr>
            <a:endParaRPr lang="en-US" dirty="0"/>
          </a:p>
          <a:p>
            <a:pPr marL="274320" indent="-274320" fontAlgn="auto">
              <a:spcAft>
                <a:spcPts val="0"/>
              </a:spcAft>
              <a:defRPr/>
            </a:pPr>
            <a:r>
              <a:rPr lang="ro-RO" dirty="0" smtClean="0"/>
              <a:t>Aceste obiecte conțin tehnologie ce poate interacționa cu servere interne sau externe</a:t>
            </a:r>
            <a:r>
              <a:rPr lang="en-US" dirty="0" smtClean="0"/>
              <a:t>; </a:t>
            </a:r>
            <a:r>
              <a:rPr lang="en-US" dirty="0" err="1" smtClean="0"/>
              <a:t>ele</a:t>
            </a:r>
            <a:r>
              <a:rPr lang="ro-RO" dirty="0" smtClean="0"/>
              <a:t> pot comunica într-o rețea securizată, fiabilă și disponibilă</a:t>
            </a:r>
            <a:r>
              <a:rPr lang="en-US" dirty="0" smtClean="0"/>
              <a:t>. </a:t>
            </a:r>
            <a:endParaRPr lang="ro-RO" dirty="0" smtClean="0"/>
          </a:p>
          <a:p>
            <a:pPr marL="274320" indent="-274320" fontAlgn="auto">
              <a:spcAft>
                <a:spcPts val="0"/>
              </a:spcAft>
              <a:defRPr/>
            </a:pPr>
            <a:endParaRPr lang="en-US" dirty="0"/>
          </a:p>
          <a:p>
            <a:pPr marL="274320" indent="-274320" fontAlgn="auto">
              <a:spcAft>
                <a:spcPts val="0"/>
              </a:spcAft>
              <a:defRPr/>
            </a:pPr>
            <a:r>
              <a:rPr lang="ro-RO" dirty="0" smtClean="0"/>
              <a:t>Conceptul </a:t>
            </a:r>
            <a:r>
              <a:rPr lang="en-US" dirty="0" smtClean="0"/>
              <a:t>IoE </a:t>
            </a:r>
            <a:r>
              <a:rPr lang="ro-RO" dirty="0" smtClean="0"/>
              <a:t>este construit în jurul conexiunilor dintre oameni, procese, date și lucruri. Aceștia sunt pilonii de bază ai IoE, dar nu pot fi priviți izolat. Fiecare amplifică capacitățile celorlalți trei. La intersecția celor 4 elemente se află adevărata putere a IoE.</a:t>
            </a:r>
            <a:endParaRPr lang="en-US" dirty="0"/>
          </a:p>
          <a:p>
            <a:pPr marL="274320" indent="-274320" fontAlgn="auto">
              <a:spcAft>
                <a:spcPts val="0"/>
              </a:spcAft>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55638" y="257175"/>
            <a:ext cx="8145462" cy="838200"/>
          </a:xfrm>
        </p:spPr>
        <p:txBody>
          <a:bodyPr/>
          <a:lstStyle/>
          <a:p>
            <a:pPr algn="ctr"/>
            <a:r>
              <a:rPr lang="ro-RO" altLang="en-US" sz="3300" smtClean="0"/>
              <a:t>Lucruri  încă neconectate la Internet</a:t>
            </a:r>
            <a:endParaRPr lang="en-US" altLang="en-US" sz="3300" smtClean="0"/>
          </a:p>
        </p:txBody>
      </p:sp>
      <p:pic>
        <p:nvPicPr>
          <p:cNvPr id="29699" name="Content Placeholder 2"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76300" y="1066800"/>
            <a:ext cx="7391400" cy="5037138"/>
          </a:xfrm>
        </p:spPr>
      </p:pic>
      <p:sp>
        <p:nvSpPr>
          <p:cNvPr id="29700"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r>
              <a:rPr lang="en-US" altLang="en-US" sz="1200"/>
              <a:t/>
            </a:r>
            <a:br>
              <a:rPr lang="en-US" altLang="en-US" sz="1200"/>
            </a:br>
            <a:endParaRPr lang="en-US" altLang="en-US" sz="12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55638" y="257175"/>
            <a:ext cx="8145462" cy="838200"/>
          </a:xfrm>
        </p:spPr>
        <p:txBody>
          <a:bodyPr/>
          <a:lstStyle/>
          <a:p>
            <a:pPr algn="ctr"/>
            <a:r>
              <a:rPr lang="ro-RO" altLang="en-US" sz="3300" smtClean="0"/>
              <a:t>Senzori</a:t>
            </a:r>
            <a:endParaRPr lang="en-US" altLang="en-US" sz="3300" smtClean="0"/>
          </a:p>
        </p:txBody>
      </p:sp>
      <p:sp>
        <p:nvSpPr>
          <p:cNvPr id="30723"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r>
              <a:rPr lang="en-US" altLang="en-US" sz="1200"/>
              <a:t/>
            </a:r>
            <a:br>
              <a:rPr lang="en-US" altLang="en-US" sz="1200"/>
            </a:br>
            <a:endParaRPr lang="en-US" altLang="en-US" sz="1200"/>
          </a:p>
        </p:txBody>
      </p:sp>
      <p:pic>
        <p:nvPicPr>
          <p:cNvPr id="30724"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9013" y="1127125"/>
            <a:ext cx="72675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55638" y="257175"/>
            <a:ext cx="8145462" cy="838200"/>
          </a:xfrm>
        </p:spPr>
        <p:txBody>
          <a:bodyPr/>
          <a:lstStyle/>
          <a:p>
            <a:pPr algn="ctr"/>
            <a:r>
              <a:rPr lang="ro-RO" altLang="en-US" sz="3300" smtClean="0"/>
              <a:t>RFID</a:t>
            </a:r>
            <a:endParaRPr lang="en-US" altLang="en-US" sz="3300" smtClean="0"/>
          </a:p>
        </p:txBody>
      </p:sp>
      <p:sp>
        <p:nvSpPr>
          <p:cNvPr id="31747"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r>
              <a:rPr lang="en-US" altLang="en-US" sz="1200"/>
              <a:t/>
            </a:r>
            <a:br>
              <a:rPr lang="en-US" altLang="en-US" sz="1200"/>
            </a:br>
            <a:endParaRPr lang="en-US" altLang="en-US" sz="1200"/>
          </a:p>
        </p:txBody>
      </p:sp>
      <p:pic>
        <p:nvPicPr>
          <p:cNvPr id="31748"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004888"/>
            <a:ext cx="702151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55638" y="134938"/>
            <a:ext cx="8145462" cy="838200"/>
          </a:xfrm>
        </p:spPr>
        <p:txBody>
          <a:bodyPr/>
          <a:lstStyle/>
          <a:p>
            <a:pPr algn="ctr"/>
            <a:r>
              <a:rPr lang="ro-RO" altLang="en-US" sz="3300" smtClean="0"/>
              <a:t>Controlere</a:t>
            </a:r>
            <a:endParaRPr lang="en-US" altLang="en-US" sz="3300" smtClean="0"/>
          </a:p>
        </p:txBody>
      </p:sp>
      <p:sp>
        <p:nvSpPr>
          <p:cNvPr id="32771"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r>
              <a:rPr lang="en-US" altLang="en-US" sz="1200"/>
              <a:t/>
            </a:r>
            <a:br>
              <a:rPr lang="en-US" altLang="en-US" sz="1200"/>
            </a:br>
            <a:endParaRPr lang="en-US" altLang="en-US" sz="1200"/>
          </a:p>
        </p:txBody>
      </p:sp>
      <p:pic>
        <p:nvPicPr>
          <p:cNvPr id="32772"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838" y="1189038"/>
            <a:ext cx="768032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55638" y="134938"/>
            <a:ext cx="8145462" cy="838200"/>
          </a:xfrm>
        </p:spPr>
        <p:txBody>
          <a:bodyPr/>
          <a:lstStyle/>
          <a:p>
            <a:pPr algn="ctr"/>
            <a:r>
              <a:rPr lang="ro-RO" altLang="en-US" sz="3300" smtClean="0"/>
              <a:t>Date – managementul datelor</a:t>
            </a:r>
            <a:endParaRPr lang="en-US" altLang="en-US" sz="3300" smtClean="0"/>
          </a:p>
        </p:txBody>
      </p:sp>
      <p:pic>
        <p:nvPicPr>
          <p:cNvPr id="33796"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9338" y="1127125"/>
            <a:ext cx="7045325"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55638" y="134938"/>
            <a:ext cx="8145462" cy="838200"/>
          </a:xfrm>
        </p:spPr>
        <p:txBody>
          <a:bodyPr/>
          <a:lstStyle/>
          <a:p>
            <a:pPr algn="ctr"/>
            <a:r>
              <a:rPr lang="ro-RO" altLang="en-US" sz="3300" smtClean="0"/>
              <a:t>Date – managementul datelor</a:t>
            </a:r>
            <a:endParaRPr lang="en-US" altLang="en-US" sz="3300" smtClean="0"/>
          </a:p>
        </p:txBody>
      </p:sp>
      <p:sp>
        <p:nvSpPr>
          <p:cNvPr id="34819"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r>
              <a:rPr lang="en-US" altLang="en-US" sz="1200"/>
              <a:t/>
            </a:r>
            <a:br>
              <a:rPr lang="en-US" altLang="en-US" sz="1200"/>
            </a:br>
            <a:endParaRPr lang="en-US" altLang="en-US" sz="1200"/>
          </a:p>
        </p:txBody>
      </p:sp>
      <p:pic>
        <p:nvPicPr>
          <p:cNvPr id="34820"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1047750"/>
            <a:ext cx="7051675"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55638" y="134938"/>
            <a:ext cx="8145462" cy="838200"/>
          </a:xfrm>
        </p:spPr>
        <p:txBody>
          <a:bodyPr/>
          <a:lstStyle/>
          <a:p>
            <a:pPr algn="ctr"/>
            <a:r>
              <a:rPr lang="ro-RO" altLang="en-US" sz="3300" smtClean="0"/>
              <a:t>Date locale</a:t>
            </a:r>
            <a:endParaRPr lang="en-US" altLang="en-US" sz="3300" smtClean="0"/>
          </a:p>
        </p:txBody>
      </p:sp>
      <p:sp>
        <p:nvSpPr>
          <p:cNvPr id="35843"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r>
              <a:rPr lang="en-US" altLang="en-US" sz="1200"/>
              <a:t/>
            </a:r>
            <a:br>
              <a:rPr lang="en-US" altLang="en-US" sz="1200"/>
            </a:br>
            <a:endParaRPr lang="en-US" altLang="en-US" sz="1200"/>
          </a:p>
        </p:txBody>
      </p:sp>
      <p:pic>
        <p:nvPicPr>
          <p:cNvPr id="35844"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0550" y="1196975"/>
            <a:ext cx="609917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55638" y="134938"/>
            <a:ext cx="8145462" cy="838200"/>
          </a:xfrm>
        </p:spPr>
        <p:txBody>
          <a:bodyPr/>
          <a:lstStyle/>
          <a:p>
            <a:pPr algn="ctr"/>
            <a:r>
              <a:rPr lang="ro-RO" altLang="en-US" sz="3300" smtClean="0"/>
              <a:t>Date centralizate</a:t>
            </a:r>
            <a:endParaRPr lang="en-US" altLang="en-US" sz="3300" smtClean="0"/>
          </a:p>
        </p:txBody>
      </p:sp>
      <p:sp>
        <p:nvSpPr>
          <p:cNvPr id="36867"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r>
              <a:rPr lang="en-US" altLang="en-US" sz="1200"/>
              <a:t/>
            </a:r>
            <a:br>
              <a:rPr lang="en-US" altLang="en-US" sz="1200"/>
            </a:br>
            <a:endParaRPr lang="en-US" altLang="en-US" sz="1200"/>
          </a:p>
        </p:txBody>
      </p:sp>
      <p:pic>
        <p:nvPicPr>
          <p:cNvPr id="36868"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2588" y="1038225"/>
            <a:ext cx="6173787"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55638" y="355600"/>
            <a:ext cx="8145462" cy="838200"/>
          </a:xfrm>
        </p:spPr>
        <p:txBody>
          <a:bodyPr/>
          <a:lstStyle/>
          <a:p>
            <a:pPr algn="ctr"/>
            <a:r>
              <a:rPr lang="en-US" altLang="en-US" sz="3300" smtClean="0"/>
              <a:t>Ce este IoE ?</a:t>
            </a:r>
          </a:p>
        </p:txBody>
      </p:sp>
      <p:pic>
        <p:nvPicPr>
          <p:cNvPr id="11267" name="Content Placeholder 1"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3350" y="1600200"/>
            <a:ext cx="9010650" cy="3675063"/>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55638" y="134938"/>
            <a:ext cx="8145462" cy="838200"/>
          </a:xfrm>
        </p:spPr>
        <p:txBody>
          <a:bodyPr/>
          <a:lstStyle/>
          <a:p>
            <a:pPr algn="ctr"/>
            <a:r>
              <a:rPr lang="ro-RO" altLang="en-US" sz="3300" smtClean="0"/>
              <a:t>Date distribuite</a:t>
            </a:r>
            <a:endParaRPr lang="en-US" altLang="en-US" sz="3300" smtClean="0"/>
          </a:p>
        </p:txBody>
      </p:sp>
      <p:sp>
        <p:nvSpPr>
          <p:cNvPr id="37891"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r>
              <a:rPr lang="en-US" altLang="en-US" sz="1200"/>
              <a:t/>
            </a:r>
            <a:br>
              <a:rPr lang="en-US" altLang="en-US" sz="1200"/>
            </a:br>
            <a:endParaRPr lang="en-US" altLang="en-US" sz="1200"/>
          </a:p>
        </p:txBody>
      </p:sp>
      <p:pic>
        <p:nvPicPr>
          <p:cNvPr id="37892"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2613" y="1257300"/>
            <a:ext cx="5438775"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55638" y="134938"/>
            <a:ext cx="8145462" cy="838200"/>
          </a:xfrm>
        </p:spPr>
        <p:txBody>
          <a:bodyPr/>
          <a:lstStyle/>
          <a:p>
            <a:pPr algn="ctr"/>
            <a:r>
              <a:rPr lang="ro-RO" altLang="en-US" sz="3300" smtClean="0"/>
              <a:t>Mai multe conexiuni în rețea – mai multe date </a:t>
            </a:r>
            <a:endParaRPr lang="en-US" altLang="en-US" sz="3300" smtClean="0"/>
          </a:p>
        </p:txBody>
      </p:sp>
      <p:sp>
        <p:nvSpPr>
          <p:cNvPr id="38915"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r>
              <a:rPr lang="en-US" altLang="en-US" sz="1200"/>
              <a:t/>
            </a:r>
            <a:br>
              <a:rPr lang="en-US" altLang="en-US" sz="1200"/>
            </a:br>
            <a:endParaRPr lang="en-US" altLang="en-US" sz="1200"/>
          </a:p>
        </p:txBody>
      </p:sp>
      <p:pic>
        <p:nvPicPr>
          <p:cNvPr id="38916"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925" y="1409700"/>
            <a:ext cx="755015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55638" y="134938"/>
            <a:ext cx="8145462" cy="838200"/>
          </a:xfrm>
        </p:spPr>
        <p:txBody>
          <a:bodyPr/>
          <a:lstStyle/>
          <a:p>
            <a:pPr algn="ctr"/>
            <a:r>
              <a:rPr lang="ro-RO" altLang="en-US" sz="3300" smtClean="0"/>
              <a:t>Administrarea </a:t>
            </a:r>
            <a:r>
              <a:rPr lang="en-US" altLang="en-US" sz="3300" smtClean="0"/>
              <a:t>“</a:t>
            </a:r>
            <a:r>
              <a:rPr lang="ro-RO" altLang="en-US" sz="3300" smtClean="0"/>
              <a:t>Big data</a:t>
            </a:r>
            <a:r>
              <a:rPr lang="en-US" altLang="en-US" sz="3300" smtClean="0"/>
              <a:t>”</a:t>
            </a:r>
            <a:r>
              <a:rPr lang="ro-RO" altLang="en-US" sz="3300" smtClean="0"/>
              <a:t> </a:t>
            </a:r>
            <a:endParaRPr lang="en-US" altLang="en-US" sz="3300" smtClean="0"/>
          </a:p>
        </p:txBody>
      </p:sp>
      <p:sp>
        <p:nvSpPr>
          <p:cNvPr id="39939"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r>
              <a:rPr lang="en-US" altLang="en-US" sz="1200"/>
              <a:t/>
            </a:r>
            <a:br>
              <a:rPr lang="en-US" altLang="en-US" sz="1200"/>
            </a:br>
            <a:endParaRPr lang="en-US" altLang="en-US" sz="1200"/>
          </a:p>
        </p:txBody>
      </p:sp>
      <p:pic>
        <p:nvPicPr>
          <p:cNvPr id="39940"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2900" y="1041400"/>
            <a:ext cx="3378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4"/>
          <p:cNvSpPr>
            <a:spLocks noChangeArrowheads="1"/>
          </p:cNvSpPr>
          <p:nvPr/>
        </p:nvSpPr>
        <p:spPr bwMode="auto">
          <a:xfrm>
            <a:off x="563563" y="3133725"/>
            <a:ext cx="8428037"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pPr algn="l"/>
            <a:r>
              <a:rPr lang="en-US" altLang="en-US" sz="2200">
                <a:solidFill>
                  <a:srgbClr val="333333"/>
                </a:solidFill>
                <a:latin typeface="CiscoSansTTLight"/>
              </a:rPr>
              <a:t>Exist</a:t>
            </a:r>
            <a:r>
              <a:rPr lang="ro-RO" altLang="en-US" sz="2200">
                <a:solidFill>
                  <a:srgbClr val="333333"/>
                </a:solidFill>
                <a:latin typeface="CiscoSansTTLight"/>
              </a:rPr>
              <a:t>ă</a:t>
            </a:r>
            <a:r>
              <a:rPr lang="en-US" altLang="en-US" sz="2200">
                <a:solidFill>
                  <a:srgbClr val="333333"/>
                </a:solidFill>
                <a:latin typeface="CiscoSansTTLight"/>
              </a:rPr>
              <a:t> 3 dimensiuni de baz</a:t>
            </a:r>
            <a:r>
              <a:rPr lang="ro-RO" altLang="en-US" sz="2200">
                <a:solidFill>
                  <a:srgbClr val="333333"/>
                </a:solidFill>
                <a:latin typeface="CiscoSansTTLight"/>
              </a:rPr>
              <a:t>ă pentru </a:t>
            </a:r>
            <a:r>
              <a:rPr lang="en-US" altLang="en-US" sz="2200">
                <a:solidFill>
                  <a:srgbClr val="333333"/>
                </a:solidFill>
                <a:latin typeface="CiscoSansTTLight"/>
              </a:rPr>
              <a:t>Big Data</a:t>
            </a:r>
            <a:r>
              <a:rPr lang="ro-RO" altLang="en-US" sz="2200">
                <a:solidFill>
                  <a:srgbClr val="333333"/>
                </a:solidFill>
                <a:latin typeface="CiscoSansTTLight"/>
              </a:rPr>
              <a:t>:</a:t>
            </a:r>
            <a:r>
              <a:rPr lang="en-US" altLang="en-US" sz="2200">
                <a:solidFill>
                  <a:srgbClr val="333333"/>
                </a:solidFill>
                <a:latin typeface="CiscoSansTTLight"/>
              </a:rPr>
              <a:t> volum</a:t>
            </a:r>
            <a:r>
              <a:rPr lang="ro-RO" altLang="en-US" sz="2200">
                <a:solidFill>
                  <a:srgbClr val="333333"/>
                </a:solidFill>
                <a:latin typeface="CiscoSansTTLight"/>
              </a:rPr>
              <a:t>ul</a:t>
            </a:r>
            <a:r>
              <a:rPr lang="en-US" altLang="en-US" sz="2200">
                <a:solidFill>
                  <a:srgbClr val="333333"/>
                </a:solidFill>
                <a:latin typeface="CiscoSansTTLight"/>
              </a:rPr>
              <a:t>, variet</a:t>
            </a:r>
            <a:r>
              <a:rPr lang="ro-RO" altLang="en-US" sz="2200">
                <a:solidFill>
                  <a:srgbClr val="333333"/>
                </a:solidFill>
                <a:latin typeface="CiscoSansTTLight"/>
              </a:rPr>
              <a:t>atea și viteza</a:t>
            </a:r>
            <a:r>
              <a:rPr lang="en-US" altLang="en-US" sz="2200">
                <a:solidFill>
                  <a:srgbClr val="333333"/>
                </a:solidFill>
                <a:latin typeface="CiscoSansTTLight"/>
              </a:rPr>
              <a:t>.</a:t>
            </a:r>
          </a:p>
          <a:p>
            <a:pPr algn="l"/>
            <a:r>
              <a:rPr lang="ro-RO" altLang="en-US" sz="2200">
                <a:solidFill>
                  <a:srgbClr val="333333"/>
                </a:solidFill>
                <a:latin typeface="CiscoSansTTLight"/>
              </a:rPr>
              <a:t>- </a:t>
            </a:r>
            <a:r>
              <a:rPr lang="en-US" altLang="en-US" sz="2200">
                <a:solidFill>
                  <a:srgbClr val="333333"/>
                </a:solidFill>
                <a:latin typeface="CiscoSansTTLight"/>
              </a:rPr>
              <a:t>Volum</a:t>
            </a:r>
            <a:r>
              <a:rPr lang="ro-RO" altLang="en-US" sz="2200">
                <a:solidFill>
                  <a:srgbClr val="333333"/>
                </a:solidFill>
                <a:latin typeface="CiscoSansTTLight"/>
              </a:rPr>
              <a:t>ul</a:t>
            </a:r>
            <a:r>
              <a:rPr lang="en-US" altLang="en-US" sz="2200">
                <a:solidFill>
                  <a:srgbClr val="333333"/>
                </a:solidFill>
                <a:latin typeface="CiscoSansTTLight"/>
              </a:rPr>
              <a:t> descri</a:t>
            </a:r>
            <a:r>
              <a:rPr lang="ro-RO" altLang="en-US" sz="2200">
                <a:solidFill>
                  <a:srgbClr val="333333"/>
                </a:solidFill>
                <a:latin typeface="CiscoSansTTLight"/>
              </a:rPr>
              <a:t>e cantitatea de date ce este transportată și stocată</a:t>
            </a:r>
            <a:r>
              <a:rPr lang="en-US" altLang="en-US" sz="2200">
                <a:solidFill>
                  <a:srgbClr val="333333"/>
                </a:solidFill>
                <a:latin typeface="CiscoSansTTLight"/>
              </a:rPr>
              <a:t>. </a:t>
            </a:r>
            <a:endParaRPr lang="ro-RO" altLang="en-US" sz="2200">
              <a:solidFill>
                <a:srgbClr val="333333"/>
              </a:solidFill>
              <a:latin typeface="CiscoSansTTLight"/>
            </a:endParaRPr>
          </a:p>
          <a:p>
            <a:pPr algn="l"/>
            <a:r>
              <a:rPr lang="ro-RO" altLang="en-US" sz="2200">
                <a:solidFill>
                  <a:srgbClr val="333333"/>
                </a:solidFill>
                <a:latin typeface="CiscoSansTTLight"/>
              </a:rPr>
              <a:t>- Varietatea descrie tipul de date</a:t>
            </a:r>
            <a:r>
              <a:rPr lang="en-US" altLang="en-US" sz="2200">
                <a:solidFill>
                  <a:srgbClr val="333333"/>
                </a:solidFill>
                <a:latin typeface="CiscoSansTTLight"/>
              </a:rPr>
              <a:t>. </a:t>
            </a:r>
            <a:endParaRPr lang="ro-RO" altLang="en-US" sz="2200">
              <a:solidFill>
                <a:srgbClr val="333333"/>
              </a:solidFill>
              <a:latin typeface="CiscoSansTTLight"/>
            </a:endParaRPr>
          </a:p>
          <a:p>
            <a:pPr algn="l"/>
            <a:r>
              <a:rPr lang="ro-RO" altLang="en-US" sz="2200">
                <a:solidFill>
                  <a:srgbClr val="333333"/>
                </a:solidFill>
                <a:latin typeface="CiscoSansTTLight"/>
              </a:rPr>
              <a:t>- Viteza descrie rata de transfer a datelor</a:t>
            </a:r>
            <a:r>
              <a:rPr lang="en-US" altLang="en-US" sz="2200">
                <a:solidFill>
                  <a:srgbClr val="333333"/>
                </a:solidFill>
                <a:latin typeface="CiscoSansTTLight"/>
              </a:rPr>
              <a:t>.</a:t>
            </a:r>
            <a:endParaRPr lang="ro-RO" altLang="en-US" sz="2200">
              <a:solidFill>
                <a:srgbClr val="333333"/>
              </a:solidFill>
              <a:latin typeface="CiscoSansTTLight"/>
            </a:endParaRPr>
          </a:p>
          <a:p>
            <a:pPr algn="l"/>
            <a:r>
              <a:rPr lang="en-US" altLang="en-US" sz="2200">
                <a:solidFill>
                  <a:srgbClr val="333333"/>
                </a:solidFill>
                <a:latin typeface="CiscoSansTTLight"/>
              </a:rPr>
              <a:t> </a:t>
            </a:r>
            <a:endParaRPr lang="ro-RO" altLang="en-US" sz="2200">
              <a:solidFill>
                <a:srgbClr val="333333"/>
              </a:solidFill>
              <a:latin typeface="CiscoSansTTLight"/>
            </a:endParaRPr>
          </a:p>
          <a:p>
            <a:pPr algn="l"/>
            <a:r>
              <a:rPr lang="ro-RO" altLang="en-US" sz="2200">
                <a:solidFill>
                  <a:srgbClr val="333333"/>
                </a:solidFill>
                <a:latin typeface="CiscoSansTTLight"/>
              </a:rPr>
              <a:t>Datele nu se pot mișca fără o infrastructură. Caracteristicile acesteia </a:t>
            </a:r>
            <a:r>
              <a:rPr lang="en-US" altLang="en-US" sz="2200">
                <a:solidFill>
                  <a:srgbClr val="333333"/>
                </a:solidFill>
                <a:latin typeface="CiscoSansTTLight"/>
              </a:rPr>
              <a:t>(input/output, </a:t>
            </a:r>
            <a:r>
              <a:rPr lang="ro-RO" altLang="en-US" sz="2200">
                <a:solidFill>
                  <a:srgbClr val="333333"/>
                </a:solidFill>
                <a:latin typeface="CiscoSansTTLight"/>
              </a:rPr>
              <a:t>lățime de bandă și latență</a:t>
            </a:r>
            <a:r>
              <a:rPr lang="en-US" altLang="en-US" sz="2200">
                <a:solidFill>
                  <a:srgbClr val="333333"/>
                </a:solidFill>
                <a:latin typeface="CiscoSansTTLight"/>
              </a:rPr>
              <a:t>)</a:t>
            </a:r>
            <a:r>
              <a:rPr lang="ro-RO" altLang="en-US" sz="2200">
                <a:solidFill>
                  <a:srgbClr val="333333"/>
                </a:solidFill>
                <a:latin typeface="CiscoSansTTLight"/>
              </a:rPr>
              <a:t>, precum și abilitatea de a oferi resurse optime </a:t>
            </a:r>
            <a:r>
              <a:rPr lang="en-US" altLang="en-US" sz="2200">
                <a:solidFill>
                  <a:srgbClr val="333333"/>
                </a:solidFill>
                <a:latin typeface="CiscoSansTTLight"/>
              </a:rPr>
              <a:t>(</a:t>
            </a:r>
            <a:r>
              <a:rPr lang="ro-RO" altLang="en-US" sz="2200">
                <a:solidFill>
                  <a:srgbClr val="333333"/>
                </a:solidFill>
                <a:latin typeface="CiscoSansTTLight"/>
              </a:rPr>
              <a:t>rețea, procesor, memorie și capacitate de stocare</a:t>
            </a:r>
            <a:r>
              <a:rPr lang="en-US" altLang="en-US" sz="2200">
                <a:solidFill>
                  <a:srgbClr val="333333"/>
                </a:solidFill>
                <a:latin typeface="CiscoSansTTLight"/>
              </a:rPr>
              <a:t>)</a:t>
            </a:r>
            <a:r>
              <a:rPr lang="ro-RO" altLang="en-US" sz="2200">
                <a:solidFill>
                  <a:srgbClr val="333333"/>
                </a:solidFill>
                <a:latin typeface="CiscoSansTTLight"/>
              </a:rPr>
              <a:t> afectează în mod direct viteza de transport a datelor.</a:t>
            </a:r>
            <a:endParaRPr lang="en-US" altLang="en-US" sz="2200">
              <a:solidFill>
                <a:srgbClr val="333333"/>
              </a:solidFill>
              <a:latin typeface="CiscoSansTTLigh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55638" y="134938"/>
            <a:ext cx="8145462" cy="838200"/>
          </a:xfrm>
        </p:spPr>
        <p:txBody>
          <a:bodyPr/>
          <a:lstStyle/>
          <a:p>
            <a:pPr algn="ctr"/>
            <a:r>
              <a:rPr lang="ro-RO" altLang="en-US" sz="3300" smtClean="0"/>
              <a:t>Big data analytics </a:t>
            </a:r>
            <a:endParaRPr lang="en-US" altLang="en-US" sz="3300" smtClean="0"/>
          </a:p>
        </p:txBody>
      </p:sp>
      <p:sp>
        <p:nvSpPr>
          <p:cNvPr id="40963"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r>
              <a:rPr lang="en-US" altLang="en-US" sz="1200"/>
              <a:t/>
            </a:r>
            <a:br>
              <a:rPr lang="en-US" altLang="en-US" sz="1200"/>
            </a:br>
            <a:endParaRPr lang="en-US" altLang="en-US" sz="1200"/>
          </a:p>
        </p:txBody>
      </p:sp>
      <p:pic>
        <p:nvPicPr>
          <p:cNvPr id="40964"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1085850"/>
            <a:ext cx="7419975"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55638" y="134938"/>
            <a:ext cx="8145462" cy="838200"/>
          </a:xfrm>
        </p:spPr>
        <p:txBody>
          <a:bodyPr/>
          <a:lstStyle/>
          <a:p>
            <a:pPr algn="ctr"/>
            <a:r>
              <a:rPr lang="ro-RO" altLang="en-US" sz="3300" smtClean="0"/>
              <a:t>Virtualizare </a:t>
            </a:r>
            <a:endParaRPr lang="en-US" altLang="en-US" sz="3300" smtClean="0"/>
          </a:p>
        </p:txBody>
      </p:sp>
      <p:sp>
        <p:nvSpPr>
          <p:cNvPr id="41987"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r>
              <a:rPr lang="en-US" altLang="en-US" sz="1200"/>
              <a:t/>
            </a:r>
            <a:br>
              <a:rPr lang="en-US" altLang="en-US" sz="1200"/>
            </a:br>
            <a:endParaRPr lang="en-US" altLang="en-US" sz="1200"/>
          </a:p>
        </p:txBody>
      </p:sp>
      <p:pic>
        <p:nvPicPr>
          <p:cNvPr id="41988"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1252538"/>
            <a:ext cx="706755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55638" y="134938"/>
            <a:ext cx="8145462" cy="838200"/>
          </a:xfrm>
        </p:spPr>
        <p:txBody>
          <a:bodyPr/>
          <a:lstStyle/>
          <a:p>
            <a:pPr algn="ctr"/>
            <a:r>
              <a:rPr lang="ro-RO" altLang="en-US" sz="3300" smtClean="0"/>
              <a:t>Cloud computing</a:t>
            </a:r>
            <a:endParaRPr lang="en-US" altLang="en-US" sz="3300" smtClean="0"/>
          </a:p>
        </p:txBody>
      </p:sp>
      <p:sp>
        <p:nvSpPr>
          <p:cNvPr id="43011"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r>
              <a:rPr lang="en-US" altLang="en-US" sz="1200"/>
              <a:t/>
            </a:r>
            <a:br>
              <a:rPr lang="en-US" altLang="en-US" sz="1200"/>
            </a:br>
            <a:endParaRPr lang="en-US" altLang="en-US" sz="1200"/>
          </a:p>
        </p:txBody>
      </p:sp>
      <p:pic>
        <p:nvPicPr>
          <p:cNvPr id="43012"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014413"/>
            <a:ext cx="6651625"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55638" y="134938"/>
            <a:ext cx="8145462" cy="838200"/>
          </a:xfrm>
        </p:spPr>
        <p:txBody>
          <a:bodyPr/>
          <a:lstStyle/>
          <a:p>
            <a:pPr algn="ctr"/>
            <a:r>
              <a:rPr lang="ro-RO" altLang="en-US" sz="3300" smtClean="0"/>
              <a:t>Clouds</a:t>
            </a:r>
            <a:endParaRPr lang="en-US" altLang="en-US" sz="3300" smtClean="0"/>
          </a:p>
        </p:txBody>
      </p:sp>
      <p:sp>
        <p:nvSpPr>
          <p:cNvPr id="44035"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r>
              <a:rPr lang="en-US" altLang="en-US" sz="1200"/>
              <a:t/>
            </a:r>
            <a:br>
              <a:rPr lang="en-US" altLang="en-US" sz="1200"/>
            </a:br>
            <a:endParaRPr lang="en-US" altLang="en-US" sz="1200"/>
          </a:p>
        </p:txBody>
      </p:sp>
      <p:pic>
        <p:nvPicPr>
          <p:cNvPr id="44036"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928688"/>
            <a:ext cx="7270750" cy="511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55638" y="134938"/>
            <a:ext cx="8145462" cy="838200"/>
          </a:xfrm>
        </p:spPr>
        <p:txBody>
          <a:bodyPr/>
          <a:lstStyle/>
          <a:p>
            <a:pPr algn="ctr"/>
            <a:r>
              <a:rPr lang="ro-RO" altLang="en-US" sz="3300" smtClean="0"/>
              <a:t>3 conversații tipice de cloud</a:t>
            </a:r>
            <a:endParaRPr lang="en-US" altLang="en-US" sz="3300" smtClean="0"/>
          </a:p>
        </p:txBody>
      </p:sp>
      <p:sp>
        <p:nvSpPr>
          <p:cNvPr id="45059"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r>
              <a:rPr lang="en-US" altLang="en-US" sz="1200"/>
              <a:t/>
            </a:r>
            <a:br>
              <a:rPr lang="en-US" altLang="en-US" sz="1200"/>
            </a:br>
            <a:endParaRPr lang="en-US" altLang="en-US" sz="1200"/>
          </a:p>
        </p:txBody>
      </p:sp>
      <p:pic>
        <p:nvPicPr>
          <p:cNvPr id="45060"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6150" y="1090613"/>
            <a:ext cx="7756525"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55638" y="287338"/>
            <a:ext cx="8145462" cy="838200"/>
          </a:xfrm>
        </p:spPr>
        <p:txBody>
          <a:bodyPr/>
          <a:lstStyle/>
          <a:p>
            <a:pPr algn="ctr"/>
            <a:r>
              <a:rPr lang="en-US" altLang="en-US" sz="3300" smtClean="0"/>
              <a:t>Evolu</a:t>
            </a:r>
            <a:r>
              <a:rPr lang="ro-RO" altLang="en-US" sz="3300" smtClean="0"/>
              <a:t>ția Internetului</a:t>
            </a:r>
            <a:endParaRPr lang="en-US" altLang="en-US" sz="3300" smtClean="0"/>
          </a:p>
        </p:txBody>
      </p:sp>
      <p:pic>
        <p:nvPicPr>
          <p:cNvPr id="12291" name="Content Placeholder 1"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762125"/>
            <a:ext cx="8518525" cy="482282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0225" y="260350"/>
            <a:ext cx="8145463" cy="838200"/>
          </a:xfrm>
        </p:spPr>
        <p:txBody>
          <a:bodyPr/>
          <a:lstStyle/>
          <a:p>
            <a:pPr algn="ctr"/>
            <a:r>
              <a:rPr lang="ro-RO" altLang="en-US" sz="3300" smtClean="0"/>
              <a:t>Internetul – </a:t>
            </a:r>
            <a:r>
              <a:rPr lang="en-US" altLang="en-US" sz="3300" smtClean="0"/>
              <a:t>“</a:t>
            </a:r>
            <a:r>
              <a:rPr lang="ro-RO" altLang="en-US" sz="3300" smtClean="0"/>
              <a:t>un loc unde mergem</a:t>
            </a:r>
            <a:r>
              <a:rPr lang="en-US" altLang="en-US" sz="3300" smtClean="0"/>
              <a:t>”?</a:t>
            </a:r>
          </a:p>
        </p:txBody>
      </p:sp>
      <p:pic>
        <p:nvPicPr>
          <p:cNvPr id="13315" name="Content Placeholder 1"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03263" y="1255713"/>
            <a:ext cx="7694612" cy="4306887"/>
          </a:xfrm>
        </p:spPr>
      </p:pic>
      <p:sp>
        <p:nvSpPr>
          <p:cNvPr id="13316" name="Rectangle 2"/>
          <p:cNvSpPr>
            <a:spLocks noChangeArrowheads="1"/>
          </p:cNvSpPr>
          <p:nvPr/>
        </p:nvSpPr>
        <p:spPr bwMode="auto">
          <a:xfrm>
            <a:off x="777875" y="5762625"/>
            <a:ext cx="76501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a:t>http://www.submarinecablemap.com/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55638" y="219075"/>
            <a:ext cx="8145462" cy="838200"/>
          </a:xfrm>
        </p:spPr>
        <p:txBody>
          <a:bodyPr/>
          <a:lstStyle/>
          <a:p>
            <a:pPr algn="ctr"/>
            <a:r>
              <a:rPr lang="en-US" altLang="en-US" sz="3300" smtClean="0"/>
              <a:t>Tranzi</a:t>
            </a:r>
            <a:r>
              <a:rPr lang="ro-RO" altLang="en-US" sz="3300" smtClean="0"/>
              <a:t>ția către IoE</a:t>
            </a:r>
            <a:endParaRPr lang="en-US" altLang="en-US" sz="3300" smtClean="0"/>
          </a:p>
        </p:txBody>
      </p:sp>
      <p:pic>
        <p:nvPicPr>
          <p:cNvPr id="14339"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19213"/>
            <a:ext cx="9144000"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55638" y="827088"/>
            <a:ext cx="8145462" cy="838200"/>
          </a:xfrm>
        </p:spPr>
        <p:txBody>
          <a:bodyPr/>
          <a:lstStyle/>
          <a:p>
            <a:pPr algn="ctr"/>
            <a:r>
              <a:rPr lang="en-US" altLang="en-US" sz="3300" smtClean="0"/>
              <a:t>“</a:t>
            </a:r>
            <a:r>
              <a:rPr lang="ro-RO" altLang="en-US" sz="3300" smtClean="0"/>
              <a:t>The circle story</a:t>
            </a:r>
            <a:r>
              <a:rPr lang="en-US" altLang="en-US" sz="3300" smtClean="0"/>
              <a:t>”</a:t>
            </a:r>
          </a:p>
        </p:txBody>
      </p:sp>
      <p:sp>
        <p:nvSpPr>
          <p:cNvPr id="1291267" name="Rectangle 3"/>
          <p:cNvSpPr>
            <a:spLocks noGrp="1" noChangeArrowheads="1"/>
          </p:cNvSpPr>
          <p:nvPr>
            <p:ph idx="1"/>
          </p:nvPr>
        </p:nvSpPr>
        <p:spPr>
          <a:xfrm>
            <a:off x="655638" y="1670050"/>
            <a:ext cx="7940675" cy="5076825"/>
          </a:xfrm>
        </p:spPr>
        <p:txBody>
          <a:bodyPr rtlCol="0">
            <a:normAutofit/>
          </a:bodyPr>
          <a:lstStyle/>
          <a:p>
            <a:pPr marL="0" indent="0" fontAlgn="auto">
              <a:spcAft>
                <a:spcPts val="0"/>
              </a:spcAft>
              <a:buFont typeface="Arial" pitchFamily="34" charset="0"/>
              <a:buNone/>
              <a:defRPr/>
            </a:pPr>
            <a:r>
              <a:rPr lang="ro-RO" altLang="en-US" sz="2500" dirty="0" smtClean="0"/>
              <a:t>Într-un timp foarte scurt, Internetul a schimbat modul în care muncim, trăim, ne jucăm și învățăm. </a:t>
            </a:r>
          </a:p>
          <a:p>
            <a:pPr marL="0" indent="0" fontAlgn="auto">
              <a:spcAft>
                <a:spcPts val="0"/>
              </a:spcAft>
              <a:buFont typeface="Arial" pitchFamily="34" charset="0"/>
              <a:buNone/>
              <a:defRPr/>
            </a:pPr>
            <a:r>
              <a:rPr lang="ro-RO" altLang="en-US" sz="2500" dirty="0" smtClean="0"/>
              <a:t>Este vorba despre conectarea lucrurilor ne-conectate încă – în timpul tranziției de la Internet la IoE.</a:t>
            </a:r>
          </a:p>
          <a:p>
            <a:pPr marL="0" indent="0" fontAlgn="auto">
              <a:spcAft>
                <a:spcPts val="0"/>
              </a:spcAft>
              <a:buFont typeface="Arial" pitchFamily="34" charset="0"/>
              <a:buNone/>
              <a:defRPr/>
            </a:pPr>
            <a:endParaRPr lang="ro-RO" altLang="en-US" sz="2500" dirty="0" smtClean="0"/>
          </a:p>
          <a:p>
            <a:pPr marL="0" indent="0" fontAlgn="auto">
              <a:spcAft>
                <a:spcPts val="0"/>
              </a:spcAft>
              <a:buFont typeface="Arial" pitchFamily="34" charset="0"/>
              <a:buNone/>
              <a:defRPr/>
            </a:pPr>
            <a:endParaRPr lang="ro-RO" altLang="en-US" sz="2500" dirty="0"/>
          </a:p>
          <a:p>
            <a:pPr marL="0" indent="0" fontAlgn="auto">
              <a:spcAft>
                <a:spcPts val="0"/>
              </a:spcAft>
              <a:buFont typeface="Arial" pitchFamily="34" charset="0"/>
              <a:buNone/>
              <a:defRPr/>
            </a:pPr>
            <a:r>
              <a:rPr lang="ro-RO" altLang="en-US" sz="2500" dirty="0" smtClean="0"/>
              <a:t>Viziunea Cisco asupra modului în care IoE ne poate afecta viețile:</a:t>
            </a:r>
          </a:p>
          <a:p>
            <a:pPr marL="274320" indent="-274320" fontAlgn="auto">
              <a:spcAft>
                <a:spcPts val="0"/>
              </a:spcAft>
              <a:defRPr/>
            </a:pPr>
            <a:r>
              <a:rPr lang="en-US" altLang="en-US" sz="2500" dirty="0" smtClean="0"/>
              <a:t>https</a:t>
            </a:r>
            <a:r>
              <a:rPr lang="en-US" altLang="en-US" sz="2500" dirty="0"/>
              <a:t>://www.youtube.com/watch?v=3D8Fkn5fJg0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55638" y="827088"/>
            <a:ext cx="8145462" cy="838200"/>
          </a:xfrm>
        </p:spPr>
        <p:txBody>
          <a:bodyPr/>
          <a:lstStyle/>
          <a:p>
            <a:pPr algn="ctr"/>
            <a:r>
              <a:rPr lang="en-US" altLang="en-US" sz="3300" dirty="0" smtClean="0"/>
              <a:t>IoT will move </a:t>
            </a:r>
            <a:r>
              <a:rPr lang="en-US" altLang="en-US" sz="3300" smtClean="0"/>
              <a:t>us forward </a:t>
            </a:r>
            <a:r>
              <a:rPr lang="en-US" altLang="en-US" sz="3300" smtClean="0">
                <a:sym typeface="Wingdings" panose="05000000000000000000" pitchFamily="2" charset="2"/>
              </a:rPr>
              <a:t></a:t>
            </a:r>
            <a:endParaRPr lang="en-US" altLang="en-US" sz="3300" smtClean="0"/>
          </a:p>
        </p:txBody>
      </p:sp>
      <p:pic>
        <p:nvPicPr>
          <p:cNvPr id="3" name="Content Placeholder 2"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6392" y="2176975"/>
            <a:ext cx="5534337" cy="3886200"/>
          </a:xfrm>
        </p:spPr>
      </p:pic>
    </p:spTree>
    <p:extLst>
      <p:ext uri="{BB962C8B-B14F-4D97-AF65-F5344CB8AC3E}">
        <p14:creationId xmlns:p14="http://schemas.microsoft.com/office/powerpoint/2010/main" val="1591230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55638" y="211138"/>
            <a:ext cx="8145462" cy="838200"/>
          </a:xfrm>
        </p:spPr>
        <p:txBody>
          <a:bodyPr/>
          <a:lstStyle/>
          <a:p>
            <a:pPr algn="ctr"/>
            <a:r>
              <a:rPr lang="ro-RO" altLang="en-US" sz="3300" smtClean="0"/>
              <a:t>Oameni, Procese, Date, Lucruri</a:t>
            </a:r>
            <a:endParaRPr lang="en-US" altLang="en-US" sz="3300" smtClean="0"/>
          </a:p>
        </p:txBody>
      </p:sp>
      <p:pic>
        <p:nvPicPr>
          <p:cNvPr id="16387"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27038" y="1082675"/>
            <a:ext cx="8580437" cy="5627688"/>
          </a:xfrm>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17961" dir="2700000" algn="ctr" rotWithShape="0">
                  <a:schemeClr val="bg2"/>
                </a:outerShdw>
              </a:effectLst>
            </a14:hiddenEffects>
          </a:ext>
        </a:ex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17961" dir="2700000" algn="ctr" rotWithShape="0">
                  <a:schemeClr val="bg2"/>
                </a:outerShdw>
              </a:effectLst>
            </a14:hiddenEffects>
          </a:ext>
        </a:ex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Ciscopresentationwhite.10.3.06</Template>
  <TotalTime>6524</TotalTime>
  <Pages>28</Pages>
  <Words>4428</Words>
  <Application>Microsoft Office PowerPoint</Application>
  <PresentationFormat>On-screen Show (4:3)</PresentationFormat>
  <Paragraphs>158</Paragraphs>
  <Slides>37</Slides>
  <Notes>37</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PPT-TMPLT-WHT_C</vt:lpstr>
      <vt:lpstr>NewsPrint</vt:lpstr>
      <vt:lpstr>PowerPoint Presentation</vt:lpstr>
      <vt:lpstr>Internetul “tuturor lucrurilor”</vt:lpstr>
      <vt:lpstr>Ce este IoE ?</vt:lpstr>
      <vt:lpstr>Evoluția Internetului</vt:lpstr>
      <vt:lpstr>Internetul – “un loc unde mergem”?</vt:lpstr>
      <vt:lpstr>Tranziția către IoE</vt:lpstr>
      <vt:lpstr>“The circle story”</vt:lpstr>
      <vt:lpstr>IoT will move us forward </vt:lpstr>
      <vt:lpstr>Oameni, Procese, Date, Lucruri</vt:lpstr>
      <vt:lpstr>Trei mari tipuri de conexiuni</vt:lpstr>
      <vt:lpstr>Nevoia de adaptare</vt:lpstr>
      <vt:lpstr>Nevoia de adaptare</vt:lpstr>
      <vt:lpstr>Smart cities - Barcelona</vt:lpstr>
      <vt:lpstr>“Hyper-aware”, Predictiv, Agil</vt:lpstr>
      <vt:lpstr>Aplicații IoE în producție</vt:lpstr>
      <vt:lpstr>Aplicații IoE în domeniul energiei</vt:lpstr>
      <vt:lpstr>Aplicații IoE în comerț</vt:lpstr>
      <vt:lpstr>Priorități de bază</vt:lpstr>
      <vt:lpstr>Maximizarea valorii IoE</vt:lpstr>
      <vt:lpstr>“Cei 4 piloni”</vt:lpstr>
      <vt:lpstr>Lucrurile</vt:lpstr>
      <vt:lpstr>Lucruri  încă neconectate la Internet</vt:lpstr>
      <vt:lpstr>Senzori</vt:lpstr>
      <vt:lpstr>RFID</vt:lpstr>
      <vt:lpstr>Controlere</vt:lpstr>
      <vt:lpstr>Date – managementul datelor</vt:lpstr>
      <vt:lpstr>Date – managementul datelor</vt:lpstr>
      <vt:lpstr>Date locale</vt:lpstr>
      <vt:lpstr>Date centralizate</vt:lpstr>
      <vt:lpstr>Date distribuite</vt:lpstr>
      <vt:lpstr>Mai multe conexiuni în rețea – mai multe date </vt:lpstr>
      <vt:lpstr>Administrarea “Big data” </vt:lpstr>
      <vt:lpstr>Big data analytics </vt:lpstr>
      <vt:lpstr>Virtualizare </vt:lpstr>
      <vt:lpstr>Cloud computing</vt:lpstr>
      <vt:lpstr>Clouds</vt:lpstr>
      <vt:lpstr>3 conversații tipice de cloud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Layer Functionality and Protocols</dc:title>
  <dc:creator>CLI</dc:creator>
  <cp:lastModifiedBy>zota@ase.ro</cp:lastModifiedBy>
  <cp:revision>400</cp:revision>
  <cp:lastPrinted>1999-01-27T00:54:54Z</cp:lastPrinted>
  <dcterms:created xsi:type="dcterms:W3CDTF">2002-08-27T12:04:17Z</dcterms:created>
  <dcterms:modified xsi:type="dcterms:W3CDTF">2019-12-12T06:11:48Z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enita Bangloy">
    <vt:lpwstr>12.21.01 - Copyright date changed to 2002</vt:lpwstr>
  </property>
  <property fmtid="{D5CDD505-2E9C-101B-9397-08002B2CF9AE}" pid="3" name="Jenita ">
    <vt:lpwstr>12.21.01 - Line tool now defaults to 3 points size and black color. Previous version created white line which is not visible</vt:lpwstr>
  </property>
  <property fmtid="{D5CDD505-2E9C-101B-9397-08002B2CF9AE}" pid="4" name="JBangloy">
    <vt:lpwstr>12.21.01 - All remaining Helvetica changed to Arial</vt:lpwstr>
  </property>
</Properties>
</file>